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app.xml" ContentType="application/vnd.openxmlformats-officedocument.extended-properties+xml"/>
  <Override PartName="/docProps/core.xml" ContentType="application/vnd.openxmlformats-package.core-properties+xml"/>
  <Override PartName="/ppt/_rels/presentation.xml.rels" ContentType="application/vnd.openxmlformats-package.relationships+xml"/>
  <Override PartName="/ppt/media/image5.gif" ContentType="image/gif"/>
  <Override PartName="/ppt/media/image6.png" ContentType="image/png"/>
  <Override PartName="/ppt/media/image8.png" ContentType="image/png"/>
  <Override PartName="/ppt/media/image7.png" ContentType="image/png"/>
  <Override PartName="/ppt/media/image9.png" ContentType="image/png"/>
  <Override PartName="/ppt/media/image34.png" ContentType="image/png"/>
  <Override PartName="/ppt/media/image33.png" ContentType="image/png"/>
  <Override PartName="/ppt/media/image32.png" ContentType="image/png"/>
  <Override PartName="/ppt/media/image31.png" ContentType="image/png"/>
  <Override PartName="/ppt/media/image30.png" ContentType="image/png"/>
  <Override PartName="/ppt/media/image29.png" ContentType="image/png"/>
  <Override PartName="/ppt/media/image28.png" ContentType="image/png"/>
  <Override PartName="/ppt/media/image27.png" ContentType="image/png"/>
  <Override PartName="/ppt/media/image26.png" ContentType="image/png"/>
  <Override PartName="/ppt/media/image25.png" ContentType="image/png"/>
  <Override PartName="/ppt/media/image24.png" ContentType="image/png"/>
  <Override PartName="/ppt/media/image23.png" ContentType="image/png"/>
  <Override PartName="/ppt/media/image22.png" ContentType="image/png"/>
  <Override PartName="/ppt/media/image21.png" ContentType="image/png"/>
  <Override PartName="/ppt/media/image20.png" ContentType="image/png"/>
  <Override PartName="/ppt/media/image19.png" ContentType="image/png"/>
  <Override PartName="/ppt/media/image18.png" ContentType="image/png"/>
  <Override PartName="/ppt/media/image17.png" ContentType="image/png"/>
  <Override PartName="/ppt/media/image4.jpeg" ContentType="image/jpeg"/>
  <Override PartName="/ppt/media/image14.png" ContentType="image/png"/>
  <Override PartName="/ppt/media/image3.jpeg" ContentType="image/jpeg"/>
  <Override PartName="/ppt/media/image11.png" ContentType="image/png"/>
  <Override PartName="/ppt/media/image1.jpeg" ContentType="image/jpeg"/>
  <Override PartName="/ppt/media/image2.jpeg" ContentType="image/jpeg"/>
  <Override PartName="/ppt/media/image10.png" ContentType="image/png"/>
  <Override PartName="/ppt/media/image12.png" ContentType="image/png"/>
  <Override PartName="/ppt/media/image13.png" ContentType="image/png"/>
  <Override PartName="/ppt/media/image15.png" ContentType="image/png"/>
  <Override PartName="/ppt/media/image16.png" ContentType="image/png"/>
  <Override PartName="/ppt/slideMasters/_rels/slideMaster8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6.xml.rels" ContentType="application/vnd.openxmlformats-package.relationships+xml"/>
  <Override PartName="/ppt/slideMasters/slideMaster8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8.xml" ContentType="application/vnd.openxmlformats-officedocument.theme+xml"/>
  <Override PartName="/ppt/theme/theme7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slideLayouts/_rels/slideLayout95.xml.rels" ContentType="application/vnd.openxmlformats-package.relationships+xml"/>
  <Override PartName="/ppt/slideLayouts/_rels/slideLayout89.xml.rels" ContentType="application/vnd.openxmlformats-package.relationships+xml"/>
  <Override PartName="/ppt/slideLayouts/_rels/slideLayout88.xml.rels" ContentType="application/vnd.openxmlformats-package.relationships+xml"/>
  <Override PartName="/ppt/slideLayouts/_rels/slideLayout82.xml.rels" ContentType="application/vnd.openxmlformats-package.relationships+xml"/>
  <Override PartName="/ppt/slideLayouts/_rels/slideLayout79.xml.rels" ContentType="application/vnd.openxmlformats-package.relationships+xml"/>
  <Override PartName="/ppt/slideLayouts/_rels/slideLayout85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8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83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80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78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77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6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87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90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91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92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93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9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73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74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75.xml.rels" ContentType="application/vnd.openxmlformats-package.relationships+xml"/>
  <Override PartName="/ppt/slideLayouts/_rels/slideLayout76.xml.rels" ContentType="application/vnd.openxmlformats-package.relationships+xml"/>
  <Override PartName="/ppt/slideLayouts/slideLayout96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s/_rels/slide29.xml.rels" ContentType="application/vnd.openxmlformats-package.relationships+xml"/>
  <Override PartName="/ppt/slides/_rels/slide28.xml.rels" ContentType="application/vnd.openxmlformats-package.relationships+xml"/>
  <Override PartName="/ppt/slides/_rels/slide32.xml.rels" ContentType="application/vnd.openxmlformats-package.relationships+xml"/>
  <Override PartName="/ppt/slides/_rels/slide27.xml.rels" ContentType="application/vnd.openxmlformats-package.relationships+xml"/>
  <Override PartName="/ppt/slides/_rels/slide26.xml.rels" ContentType="application/vnd.openxmlformats-package.relationships+xml"/>
  <Override PartName="/ppt/slides/_rels/slide31.xml.rels" ContentType="application/vnd.openxmlformats-package.relationships+xml"/>
  <Override PartName="/ppt/slides/_rels/slide25.xml.rels" ContentType="application/vnd.openxmlformats-package.relationships+xml"/>
  <Override PartName="/ppt/slides/_rels/slide30.xml.rels" ContentType="application/vnd.openxmlformats-package.relationships+xml"/>
  <Override PartName="/ppt/slides/_rels/slide24.xml.rels" ContentType="application/vnd.openxmlformats-package.relationships+xml"/>
  <Override PartName="/ppt/slides/_rels/slide23.xml.rels" ContentType="application/vnd.openxmlformats-package.relationships+xml"/>
  <Override PartName="/ppt/slides/_rels/slide22.xml.rels" ContentType="application/vnd.openxmlformats-package.relationships+xml"/>
  <Override PartName="/ppt/slides/_rels/slide21.xml.rels" ContentType="application/vnd.openxmlformats-package.relationships+xml"/>
  <Override PartName="/ppt/slides/_rels/slide20.xml.rels" ContentType="application/vnd.openxmlformats-package.relationships+xml"/>
  <Override PartName="/ppt/slides/_rels/slide19.xml.rels" ContentType="application/vnd.openxmlformats-package.relationships+xml"/>
  <Override PartName="/ppt/slides/_rels/slide18.xml.rels" ContentType="application/vnd.openxmlformats-package.relationships+xml"/>
  <Override PartName="/ppt/slides/_rels/slide1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3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33.xml.rels" ContentType="application/vnd.openxmlformats-package.relationships+xml"/>
  <Override PartName="/ppt/slides/_rels/slide1.xml.rels" ContentType="application/vnd.openxmlformats-package.relationships+xml"/>
  <Override PartName="/ppt/slides/_rels/slide9.xml.rels" ContentType="application/vnd.openxmlformats-package.relationships+xml"/>
  <Override PartName="/ppt/slides/_rels/slide34.xml.rels" ContentType="application/vnd.openxmlformats-package.relationships+xml"/>
  <Override PartName="/ppt/slides/_rels/slide2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35.xml" ContentType="application/vnd.openxmlformats-officedocument.presentationml.slide+xml"/>
  <Override PartName="/ppt/slides/slide34.xml" ContentType="application/vnd.openxmlformats-officedocument.presentationml.slide+xml"/>
  <Override PartName="/ppt/slides/slide33.xml" ContentType="application/vnd.openxmlformats-officedocument.presentationml.slide+xml"/>
  <Override PartName="/ppt/slides/slide32.xml" ContentType="application/vnd.openxmlformats-officedocument.presentationml.slide+xml"/>
  <Override PartName="/ppt/slides/slide31.xml" ContentType="application/vnd.openxmlformats-officedocument.presentationml.slide+xml"/>
  <Override PartName="/ppt/slides/slide30.xml" ContentType="application/vnd.openxmlformats-officedocument.presentationml.slide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  <p:sldMasterId id="2147483726" r:id="rId8"/>
    <p:sldMasterId id="2147483739" r:id="rId9"/>
  </p:sldMasterIdLst>
  <p:sldIdLst>
    <p:sldId id="256" r:id="rId10"/>
    <p:sldId id="257" r:id="rId11"/>
    <p:sldId id="258" r:id="rId12"/>
    <p:sldId id="259" r:id="rId13"/>
    <p:sldId id="260" r:id="rId14"/>
    <p:sldId id="261" r:id="rId15"/>
    <p:sldId id="262" r:id="rId16"/>
    <p:sldId id="263" r:id="rId17"/>
    <p:sldId id="264" r:id="rId18"/>
    <p:sldId id="265" r:id="rId19"/>
    <p:sldId id="266" r:id="rId20"/>
    <p:sldId id="267" r:id="rId21"/>
    <p:sldId id="268" r:id="rId22"/>
    <p:sldId id="269" r:id="rId23"/>
    <p:sldId id="270" r:id="rId24"/>
    <p:sldId id="271" r:id="rId25"/>
    <p:sldId id="272" r:id="rId26"/>
    <p:sldId id="273" r:id="rId27"/>
    <p:sldId id="274" r:id="rId28"/>
    <p:sldId id="275" r:id="rId29"/>
    <p:sldId id="276" r:id="rId30"/>
    <p:sldId id="277" r:id="rId31"/>
    <p:sldId id="278" r:id="rId32"/>
    <p:sldId id="279" r:id="rId33"/>
    <p:sldId id="280" r:id="rId34"/>
    <p:sldId id="281" r:id="rId35"/>
    <p:sldId id="282" r:id="rId36"/>
    <p:sldId id="283" r:id="rId37"/>
    <p:sldId id="284" r:id="rId38"/>
    <p:sldId id="285" r:id="rId39"/>
    <p:sldId id="286" r:id="rId40"/>
    <p:sldId id="287" r:id="rId41"/>
    <p:sldId id="288" r:id="rId42"/>
    <p:sldId id="289" r:id="rId43"/>
    <p:sldId id="290" r:id="rId44"/>
  </p:sldIdLst>
  <p:sldSz cx="9144000" cy="51435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" Target="slides/slide1.xml"/><Relationship Id="rId11" Type="http://schemas.openxmlformats.org/officeDocument/2006/relationships/slide" Target="slides/slide2.xml"/><Relationship Id="rId12" Type="http://schemas.openxmlformats.org/officeDocument/2006/relationships/slide" Target="slides/slide3.xml"/><Relationship Id="rId13" Type="http://schemas.openxmlformats.org/officeDocument/2006/relationships/slide" Target="slides/slide4.xml"/><Relationship Id="rId14" Type="http://schemas.openxmlformats.org/officeDocument/2006/relationships/slide" Target="slides/slide5.xml"/><Relationship Id="rId15" Type="http://schemas.openxmlformats.org/officeDocument/2006/relationships/slide" Target="slides/slide6.xml"/><Relationship Id="rId16" Type="http://schemas.openxmlformats.org/officeDocument/2006/relationships/slide" Target="slides/slide7.xml"/><Relationship Id="rId17" Type="http://schemas.openxmlformats.org/officeDocument/2006/relationships/slide" Target="slides/slide8.xml"/><Relationship Id="rId18" Type="http://schemas.openxmlformats.org/officeDocument/2006/relationships/slide" Target="slides/slide9.xml"/><Relationship Id="rId19" Type="http://schemas.openxmlformats.org/officeDocument/2006/relationships/slide" Target="slides/slide10.xml"/><Relationship Id="rId20" Type="http://schemas.openxmlformats.org/officeDocument/2006/relationships/slide" Target="slides/slide11.xml"/><Relationship Id="rId21" Type="http://schemas.openxmlformats.org/officeDocument/2006/relationships/slide" Target="slides/slide12.xml"/><Relationship Id="rId22" Type="http://schemas.openxmlformats.org/officeDocument/2006/relationships/slide" Target="slides/slide13.xml"/><Relationship Id="rId23" Type="http://schemas.openxmlformats.org/officeDocument/2006/relationships/slide" Target="slides/slide14.xml"/><Relationship Id="rId24" Type="http://schemas.openxmlformats.org/officeDocument/2006/relationships/slide" Target="slides/slide15.xml"/><Relationship Id="rId25" Type="http://schemas.openxmlformats.org/officeDocument/2006/relationships/slide" Target="slides/slide16.xml"/><Relationship Id="rId26" Type="http://schemas.openxmlformats.org/officeDocument/2006/relationships/slide" Target="slides/slide17.xml"/><Relationship Id="rId27" Type="http://schemas.openxmlformats.org/officeDocument/2006/relationships/slide" Target="slides/slide18.xml"/><Relationship Id="rId28" Type="http://schemas.openxmlformats.org/officeDocument/2006/relationships/slide" Target="slides/slide19.xml"/><Relationship Id="rId29" Type="http://schemas.openxmlformats.org/officeDocument/2006/relationships/slide" Target="slides/slide20.xml"/><Relationship Id="rId30" Type="http://schemas.openxmlformats.org/officeDocument/2006/relationships/slide" Target="slides/slide21.xml"/><Relationship Id="rId31" Type="http://schemas.openxmlformats.org/officeDocument/2006/relationships/slide" Target="slides/slide22.xml"/><Relationship Id="rId32" Type="http://schemas.openxmlformats.org/officeDocument/2006/relationships/slide" Target="slides/slide23.xml"/><Relationship Id="rId33" Type="http://schemas.openxmlformats.org/officeDocument/2006/relationships/slide" Target="slides/slide24.xml"/><Relationship Id="rId34" Type="http://schemas.openxmlformats.org/officeDocument/2006/relationships/slide" Target="slides/slide25.xml"/><Relationship Id="rId35" Type="http://schemas.openxmlformats.org/officeDocument/2006/relationships/slide" Target="slides/slide26.xml"/><Relationship Id="rId36" Type="http://schemas.openxmlformats.org/officeDocument/2006/relationships/slide" Target="slides/slide27.xml"/><Relationship Id="rId37" Type="http://schemas.openxmlformats.org/officeDocument/2006/relationships/slide" Target="slides/slide28.xml"/><Relationship Id="rId38" Type="http://schemas.openxmlformats.org/officeDocument/2006/relationships/slide" Target="slides/slide29.xml"/><Relationship Id="rId39" Type="http://schemas.openxmlformats.org/officeDocument/2006/relationships/slide" Target="slides/slide30.xml"/><Relationship Id="rId40" Type="http://schemas.openxmlformats.org/officeDocument/2006/relationships/slide" Target="slides/slide31.xml"/><Relationship Id="rId41" Type="http://schemas.openxmlformats.org/officeDocument/2006/relationships/slide" Target="slides/slide32.xml"/><Relationship Id="rId42" Type="http://schemas.openxmlformats.org/officeDocument/2006/relationships/slide" Target="slides/slide33.xml"/><Relationship Id="rId43" Type="http://schemas.openxmlformats.org/officeDocument/2006/relationships/slide" Target="slides/slide34.xml"/><Relationship Id="rId44" Type="http://schemas.openxmlformats.org/officeDocument/2006/relationships/slide" Target="slides/slide35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90320" y="488160"/>
            <a:ext cx="6226920" cy="4090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90320" y="488160"/>
            <a:ext cx="6226920" cy="4090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90320" y="488160"/>
            <a:ext cx="6226920" cy="4090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490320" y="488160"/>
            <a:ext cx="6226920" cy="4090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490320" y="488160"/>
            <a:ext cx="6226920" cy="4090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490320" y="488160"/>
            <a:ext cx="6226920" cy="4090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90320" y="488160"/>
            <a:ext cx="6226920" cy="4090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subTitle"/>
          </p:nvPr>
        </p:nvSpPr>
        <p:spPr>
          <a:xfrm>
            <a:off x="490320" y="4825080"/>
            <a:ext cx="6226920" cy="10287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90320" y="488160"/>
            <a:ext cx="6226920" cy="4090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90320" y="488160"/>
            <a:ext cx="6226920" cy="4090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490320" y="488160"/>
            <a:ext cx="6226920" cy="4090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490320" y="488160"/>
            <a:ext cx="6226920" cy="4090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490320" y="488160"/>
            <a:ext cx="6226920" cy="4090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490320" y="488160"/>
            <a:ext cx="6226920" cy="4090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490320" y="488160"/>
            <a:ext cx="6226920" cy="4090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490320" y="488160"/>
            <a:ext cx="6226920" cy="4090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490320" y="488160"/>
            <a:ext cx="6226920" cy="4090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490320" y="488160"/>
            <a:ext cx="6226920" cy="4090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490320" y="488160"/>
            <a:ext cx="6226920" cy="4090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90320" y="488160"/>
            <a:ext cx="6226920" cy="4090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subTitle"/>
          </p:nvPr>
        </p:nvSpPr>
        <p:spPr>
          <a:xfrm>
            <a:off x="490320" y="4825080"/>
            <a:ext cx="6226920" cy="10287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490320" y="488160"/>
            <a:ext cx="6226920" cy="4090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490320" y="488160"/>
            <a:ext cx="6226920" cy="4090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490320" y="488160"/>
            <a:ext cx="6226920" cy="4090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490320" y="488160"/>
            <a:ext cx="6226920" cy="4090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490320" y="488160"/>
            <a:ext cx="6226920" cy="4090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490320" y="488160"/>
            <a:ext cx="6226920" cy="4090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490320" y="488160"/>
            <a:ext cx="6226920" cy="4090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490320" y="488160"/>
            <a:ext cx="6226920" cy="4090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90320" y="488160"/>
            <a:ext cx="6226920" cy="4090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490320" y="488160"/>
            <a:ext cx="6226920" cy="4090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490320" y="488160"/>
            <a:ext cx="6226920" cy="4090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subTitle"/>
          </p:nvPr>
        </p:nvSpPr>
        <p:spPr>
          <a:xfrm>
            <a:off x="490320" y="4825080"/>
            <a:ext cx="6226920" cy="10287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title"/>
          </p:nvPr>
        </p:nvSpPr>
        <p:spPr>
          <a:xfrm>
            <a:off x="490320" y="488160"/>
            <a:ext cx="6226920" cy="4090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7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490320" y="488160"/>
            <a:ext cx="6226920" cy="4090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1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title"/>
          </p:nvPr>
        </p:nvSpPr>
        <p:spPr>
          <a:xfrm>
            <a:off x="490320" y="488160"/>
            <a:ext cx="6226920" cy="4090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5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490320" y="488160"/>
            <a:ext cx="6226920" cy="4090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8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490320" y="488160"/>
            <a:ext cx="6226920" cy="4090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3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title"/>
          </p:nvPr>
        </p:nvSpPr>
        <p:spPr>
          <a:xfrm>
            <a:off x="490320" y="488160"/>
            <a:ext cx="6226920" cy="4090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6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7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8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9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0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90320" y="488160"/>
            <a:ext cx="6226920" cy="4090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 type="title"/>
          </p:nvPr>
        </p:nvSpPr>
        <p:spPr>
          <a:xfrm>
            <a:off x="490320" y="488160"/>
            <a:ext cx="6226920" cy="4090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7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/>
          </p:cNvSpPr>
          <p:nvPr>
            <p:ph type="title"/>
          </p:nvPr>
        </p:nvSpPr>
        <p:spPr>
          <a:xfrm>
            <a:off x="490320" y="488160"/>
            <a:ext cx="6226920" cy="4090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PlaceHolder 1"/>
          <p:cNvSpPr>
            <a:spLocks noGrp="1"/>
          </p:cNvSpPr>
          <p:nvPr>
            <p:ph type="title"/>
          </p:nvPr>
        </p:nvSpPr>
        <p:spPr>
          <a:xfrm>
            <a:off x="490320" y="488160"/>
            <a:ext cx="6226920" cy="4090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title"/>
          </p:nvPr>
        </p:nvSpPr>
        <p:spPr>
          <a:xfrm>
            <a:off x="490320" y="488160"/>
            <a:ext cx="6226920" cy="4090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PlaceHolder 1"/>
          <p:cNvSpPr>
            <a:spLocks noGrp="1"/>
          </p:cNvSpPr>
          <p:nvPr>
            <p:ph type="subTitle"/>
          </p:nvPr>
        </p:nvSpPr>
        <p:spPr>
          <a:xfrm>
            <a:off x="490320" y="4825080"/>
            <a:ext cx="6226920" cy="10287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/>
          </p:cNvSpPr>
          <p:nvPr>
            <p:ph type="title"/>
          </p:nvPr>
        </p:nvSpPr>
        <p:spPr>
          <a:xfrm>
            <a:off x="490320" y="488160"/>
            <a:ext cx="6226920" cy="4090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8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PlaceHolder 1"/>
          <p:cNvSpPr>
            <a:spLocks noGrp="1"/>
          </p:cNvSpPr>
          <p:nvPr>
            <p:ph type="title"/>
          </p:nvPr>
        </p:nvSpPr>
        <p:spPr>
          <a:xfrm>
            <a:off x="490320" y="488160"/>
            <a:ext cx="6226920" cy="4090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2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laceHolder 1"/>
          <p:cNvSpPr>
            <a:spLocks noGrp="1"/>
          </p:cNvSpPr>
          <p:nvPr>
            <p:ph type="title"/>
          </p:nvPr>
        </p:nvSpPr>
        <p:spPr>
          <a:xfrm>
            <a:off x="490320" y="488160"/>
            <a:ext cx="6226920" cy="4090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6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PlaceHolder 1"/>
          <p:cNvSpPr>
            <a:spLocks noGrp="1"/>
          </p:cNvSpPr>
          <p:nvPr>
            <p:ph type="title"/>
          </p:nvPr>
        </p:nvSpPr>
        <p:spPr>
          <a:xfrm>
            <a:off x="490320" y="488160"/>
            <a:ext cx="6226920" cy="4090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9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PlaceHolder 1"/>
          <p:cNvSpPr>
            <a:spLocks noGrp="1"/>
          </p:cNvSpPr>
          <p:nvPr>
            <p:ph type="title"/>
          </p:nvPr>
        </p:nvSpPr>
        <p:spPr>
          <a:xfrm>
            <a:off x="490320" y="488160"/>
            <a:ext cx="6226920" cy="4090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3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4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490320" y="4825080"/>
            <a:ext cx="6226920" cy="10287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PlaceHolder 1"/>
          <p:cNvSpPr>
            <a:spLocks noGrp="1"/>
          </p:cNvSpPr>
          <p:nvPr>
            <p:ph type="title"/>
          </p:nvPr>
        </p:nvSpPr>
        <p:spPr>
          <a:xfrm>
            <a:off x="490320" y="488160"/>
            <a:ext cx="6226920" cy="4090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7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8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9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0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1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PlaceHolder 1"/>
          <p:cNvSpPr>
            <a:spLocks noGrp="1"/>
          </p:cNvSpPr>
          <p:nvPr>
            <p:ph type="title"/>
          </p:nvPr>
        </p:nvSpPr>
        <p:spPr>
          <a:xfrm>
            <a:off x="490320" y="488160"/>
            <a:ext cx="6226920" cy="4090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6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PlaceHolder 1"/>
          <p:cNvSpPr>
            <a:spLocks noGrp="1"/>
          </p:cNvSpPr>
          <p:nvPr>
            <p:ph type="title"/>
          </p:nvPr>
        </p:nvSpPr>
        <p:spPr>
          <a:xfrm>
            <a:off x="490320" y="488160"/>
            <a:ext cx="6226920" cy="4090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PlaceHolder 1"/>
          <p:cNvSpPr>
            <a:spLocks noGrp="1"/>
          </p:cNvSpPr>
          <p:nvPr>
            <p:ph type="title"/>
          </p:nvPr>
        </p:nvSpPr>
        <p:spPr>
          <a:xfrm>
            <a:off x="490320" y="488160"/>
            <a:ext cx="6226920" cy="4090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PlaceHolder 1"/>
          <p:cNvSpPr>
            <a:spLocks noGrp="1"/>
          </p:cNvSpPr>
          <p:nvPr>
            <p:ph type="title"/>
          </p:nvPr>
        </p:nvSpPr>
        <p:spPr>
          <a:xfrm>
            <a:off x="490320" y="488160"/>
            <a:ext cx="6226920" cy="4090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PlaceHolder 1"/>
          <p:cNvSpPr>
            <a:spLocks noGrp="1"/>
          </p:cNvSpPr>
          <p:nvPr>
            <p:ph type="subTitle"/>
          </p:nvPr>
        </p:nvSpPr>
        <p:spPr>
          <a:xfrm>
            <a:off x="490320" y="4825080"/>
            <a:ext cx="6226920" cy="10287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PlaceHolder 1"/>
          <p:cNvSpPr>
            <a:spLocks noGrp="1"/>
          </p:cNvSpPr>
          <p:nvPr>
            <p:ph type="title"/>
          </p:nvPr>
        </p:nvSpPr>
        <p:spPr>
          <a:xfrm>
            <a:off x="490320" y="488160"/>
            <a:ext cx="6226920" cy="4090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7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PlaceHolder 1"/>
          <p:cNvSpPr>
            <a:spLocks noGrp="1"/>
          </p:cNvSpPr>
          <p:nvPr>
            <p:ph type="title"/>
          </p:nvPr>
        </p:nvSpPr>
        <p:spPr>
          <a:xfrm>
            <a:off x="490320" y="488160"/>
            <a:ext cx="6226920" cy="4090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1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PlaceHolder 1"/>
          <p:cNvSpPr>
            <a:spLocks noGrp="1"/>
          </p:cNvSpPr>
          <p:nvPr>
            <p:ph type="title"/>
          </p:nvPr>
        </p:nvSpPr>
        <p:spPr>
          <a:xfrm>
            <a:off x="490320" y="488160"/>
            <a:ext cx="6226920" cy="4090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5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90320" y="488160"/>
            <a:ext cx="6226920" cy="4090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PlaceHolder 1"/>
          <p:cNvSpPr>
            <a:spLocks noGrp="1"/>
          </p:cNvSpPr>
          <p:nvPr>
            <p:ph type="title"/>
          </p:nvPr>
        </p:nvSpPr>
        <p:spPr>
          <a:xfrm>
            <a:off x="490320" y="488160"/>
            <a:ext cx="6226920" cy="4090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8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PlaceHolder 1"/>
          <p:cNvSpPr>
            <a:spLocks noGrp="1"/>
          </p:cNvSpPr>
          <p:nvPr>
            <p:ph type="title"/>
          </p:nvPr>
        </p:nvSpPr>
        <p:spPr>
          <a:xfrm>
            <a:off x="490320" y="488160"/>
            <a:ext cx="6226920" cy="4090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3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PlaceHolder 1"/>
          <p:cNvSpPr>
            <a:spLocks noGrp="1"/>
          </p:cNvSpPr>
          <p:nvPr>
            <p:ph type="title"/>
          </p:nvPr>
        </p:nvSpPr>
        <p:spPr>
          <a:xfrm>
            <a:off x="490320" y="488160"/>
            <a:ext cx="6226920" cy="4090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6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7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8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9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0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PlaceHolder 1"/>
          <p:cNvSpPr>
            <a:spLocks noGrp="1"/>
          </p:cNvSpPr>
          <p:nvPr>
            <p:ph type="title"/>
          </p:nvPr>
        </p:nvSpPr>
        <p:spPr>
          <a:xfrm>
            <a:off x="490320" y="488160"/>
            <a:ext cx="6226920" cy="4090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7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PlaceHolder 1"/>
          <p:cNvSpPr>
            <a:spLocks noGrp="1"/>
          </p:cNvSpPr>
          <p:nvPr>
            <p:ph type="title"/>
          </p:nvPr>
        </p:nvSpPr>
        <p:spPr>
          <a:xfrm>
            <a:off x="490320" y="488160"/>
            <a:ext cx="6226920" cy="4090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PlaceHolder 1"/>
          <p:cNvSpPr>
            <a:spLocks noGrp="1"/>
          </p:cNvSpPr>
          <p:nvPr>
            <p:ph type="title"/>
          </p:nvPr>
        </p:nvSpPr>
        <p:spPr>
          <a:xfrm>
            <a:off x="490320" y="488160"/>
            <a:ext cx="6226920" cy="4090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PlaceHolder 1"/>
          <p:cNvSpPr>
            <a:spLocks noGrp="1"/>
          </p:cNvSpPr>
          <p:nvPr>
            <p:ph type="title"/>
          </p:nvPr>
        </p:nvSpPr>
        <p:spPr>
          <a:xfrm>
            <a:off x="490320" y="488160"/>
            <a:ext cx="6226920" cy="4090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PlaceHolder 1"/>
          <p:cNvSpPr>
            <a:spLocks noGrp="1"/>
          </p:cNvSpPr>
          <p:nvPr>
            <p:ph type="subTitle"/>
          </p:nvPr>
        </p:nvSpPr>
        <p:spPr>
          <a:xfrm>
            <a:off x="490320" y="4825080"/>
            <a:ext cx="6226920" cy="10287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PlaceHolder 1"/>
          <p:cNvSpPr>
            <a:spLocks noGrp="1"/>
          </p:cNvSpPr>
          <p:nvPr>
            <p:ph type="title"/>
          </p:nvPr>
        </p:nvSpPr>
        <p:spPr>
          <a:xfrm>
            <a:off x="490320" y="488160"/>
            <a:ext cx="6226920" cy="4090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8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90320" y="488160"/>
            <a:ext cx="6226920" cy="4090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PlaceHolder 1"/>
          <p:cNvSpPr>
            <a:spLocks noGrp="1"/>
          </p:cNvSpPr>
          <p:nvPr>
            <p:ph type="title"/>
          </p:nvPr>
        </p:nvSpPr>
        <p:spPr>
          <a:xfrm>
            <a:off x="490320" y="488160"/>
            <a:ext cx="6226920" cy="4090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2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PlaceHolder 1"/>
          <p:cNvSpPr>
            <a:spLocks noGrp="1"/>
          </p:cNvSpPr>
          <p:nvPr>
            <p:ph type="title"/>
          </p:nvPr>
        </p:nvSpPr>
        <p:spPr>
          <a:xfrm>
            <a:off x="490320" y="488160"/>
            <a:ext cx="6226920" cy="4090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6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PlaceHolder 1"/>
          <p:cNvSpPr>
            <a:spLocks noGrp="1"/>
          </p:cNvSpPr>
          <p:nvPr>
            <p:ph type="title"/>
          </p:nvPr>
        </p:nvSpPr>
        <p:spPr>
          <a:xfrm>
            <a:off x="490320" y="488160"/>
            <a:ext cx="6226920" cy="4090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9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PlaceHolder 1"/>
          <p:cNvSpPr>
            <a:spLocks noGrp="1"/>
          </p:cNvSpPr>
          <p:nvPr>
            <p:ph type="title"/>
          </p:nvPr>
        </p:nvSpPr>
        <p:spPr>
          <a:xfrm>
            <a:off x="490320" y="488160"/>
            <a:ext cx="6226920" cy="4090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3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4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PlaceHolder 1"/>
          <p:cNvSpPr>
            <a:spLocks noGrp="1"/>
          </p:cNvSpPr>
          <p:nvPr>
            <p:ph type="title"/>
          </p:nvPr>
        </p:nvSpPr>
        <p:spPr>
          <a:xfrm>
            <a:off x="490320" y="488160"/>
            <a:ext cx="6226920" cy="4090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7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8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9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0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1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8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PlaceHolder 1"/>
          <p:cNvSpPr>
            <a:spLocks noGrp="1"/>
          </p:cNvSpPr>
          <p:nvPr>
            <p:ph type="title"/>
          </p:nvPr>
        </p:nvSpPr>
        <p:spPr>
          <a:xfrm>
            <a:off x="490320" y="488160"/>
            <a:ext cx="6226920" cy="4090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0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PlaceHolder 1"/>
          <p:cNvSpPr>
            <a:spLocks noGrp="1"/>
          </p:cNvSpPr>
          <p:nvPr>
            <p:ph type="title"/>
          </p:nvPr>
        </p:nvSpPr>
        <p:spPr>
          <a:xfrm>
            <a:off x="490320" y="488160"/>
            <a:ext cx="6226920" cy="4090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PlaceHolder 1"/>
          <p:cNvSpPr>
            <a:spLocks noGrp="1"/>
          </p:cNvSpPr>
          <p:nvPr>
            <p:ph type="title"/>
          </p:nvPr>
        </p:nvSpPr>
        <p:spPr>
          <a:xfrm>
            <a:off x="490320" y="488160"/>
            <a:ext cx="6226920" cy="4090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PlaceHolder 1"/>
          <p:cNvSpPr>
            <a:spLocks noGrp="1"/>
          </p:cNvSpPr>
          <p:nvPr>
            <p:ph type="title"/>
          </p:nvPr>
        </p:nvSpPr>
        <p:spPr>
          <a:xfrm>
            <a:off x="490320" y="488160"/>
            <a:ext cx="6226920" cy="4090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90320" y="488160"/>
            <a:ext cx="6226920" cy="4090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PlaceHolder 1"/>
          <p:cNvSpPr>
            <a:spLocks noGrp="1"/>
          </p:cNvSpPr>
          <p:nvPr>
            <p:ph type="subTitle"/>
          </p:nvPr>
        </p:nvSpPr>
        <p:spPr>
          <a:xfrm>
            <a:off x="490320" y="4825080"/>
            <a:ext cx="6226920" cy="10287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PlaceHolder 1"/>
          <p:cNvSpPr>
            <a:spLocks noGrp="1"/>
          </p:cNvSpPr>
          <p:nvPr>
            <p:ph type="title"/>
          </p:nvPr>
        </p:nvSpPr>
        <p:spPr>
          <a:xfrm>
            <a:off x="490320" y="488160"/>
            <a:ext cx="6226920" cy="4090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1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PlaceHolder 1"/>
          <p:cNvSpPr>
            <a:spLocks noGrp="1"/>
          </p:cNvSpPr>
          <p:nvPr>
            <p:ph type="title"/>
          </p:nvPr>
        </p:nvSpPr>
        <p:spPr>
          <a:xfrm>
            <a:off x="490320" y="488160"/>
            <a:ext cx="6226920" cy="4090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5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PlaceHolder 1"/>
          <p:cNvSpPr>
            <a:spLocks noGrp="1"/>
          </p:cNvSpPr>
          <p:nvPr>
            <p:ph type="title"/>
          </p:nvPr>
        </p:nvSpPr>
        <p:spPr>
          <a:xfrm>
            <a:off x="490320" y="488160"/>
            <a:ext cx="6226920" cy="4090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9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PlaceHolder 1"/>
          <p:cNvSpPr>
            <a:spLocks noGrp="1"/>
          </p:cNvSpPr>
          <p:nvPr>
            <p:ph type="title"/>
          </p:nvPr>
        </p:nvSpPr>
        <p:spPr>
          <a:xfrm>
            <a:off x="490320" y="488160"/>
            <a:ext cx="6226920" cy="4090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2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PlaceHolder 1"/>
          <p:cNvSpPr>
            <a:spLocks noGrp="1"/>
          </p:cNvSpPr>
          <p:nvPr>
            <p:ph type="title"/>
          </p:nvPr>
        </p:nvSpPr>
        <p:spPr>
          <a:xfrm>
            <a:off x="490320" y="488160"/>
            <a:ext cx="6226920" cy="4090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6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7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PlaceHolder 1"/>
          <p:cNvSpPr>
            <a:spLocks noGrp="1"/>
          </p:cNvSpPr>
          <p:nvPr>
            <p:ph type="title"/>
          </p:nvPr>
        </p:nvSpPr>
        <p:spPr>
          <a:xfrm>
            <a:off x="490320" y="488160"/>
            <a:ext cx="6226920" cy="4090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0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1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2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3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4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49.xml"/><Relationship Id="rId3" Type="http://schemas.openxmlformats.org/officeDocument/2006/relationships/slideLayout" Target="../slideLayouts/slideLayout50.xml"/><Relationship Id="rId4" Type="http://schemas.openxmlformats.org/officeDocument/2006/relationships/slideLayout" Target="../slideLayouts/slideLayout51.xml"/><Relationship Id="rId5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4.xml"/><Relationship Id="rId8" Type="http://schemas.openxmlformats.org/officeDocument/2006/relationships/slideLayout" Target="../slideLayouts/slideLayout55.xml"/><Relationship Id="rId9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3.xml"/><Relationship Id="rId5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5.xml"/><Relationship Id="rId7" Type="http://schemas.openxmlformats.org/officeDocument/2006/relationships/slideLayout" Target="../slideLayouts/slideLayout66.xml"/><Relationship Id="rId8" Type="http://schemas.openxmlformats.org/officeDocument/2006/relationships/slideLayout" Target="../slideLayouts/slideLayout67.xml"/><Relationship Id="rId9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69.xml"/><Relationship Id="rId11" Type="http://schemas.openxmlformats.org/officeDocument/2006/relationships/slideLayout" Target="../slideLayouts/slideLayout70.xml"/><Relationship Id="rId12" Type="http://schemas.openxmlformats.org/officeDocument/2006/relationships/slideLayout" Target="../slideLayouts/slideLayout71.xml"/><Relationship Id="rId13" Type="http://schemas.openxmlformats.org/officeDocument/2006/relationships/slideLayout" Target="../slideLayouts/slideLayout72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slideLayout" Target="../slideLayouts/slideLayout73.xml"/><Relationship Id="rId3" Type="http://schemas.openxmlformats.org/officeDocument/2006/relationships/slideLayout" Target="../slideLayouts/slideLayout74.xml"/><Relationship Id="rId4" Type="http://schemas.openxmlformats.org/officeDocument/2006/relationships/slideLayout" Target="../slideLayouts/slideLayout75.xml"/><Relationship Id="rId5" Type="http://schemas.openxmlformats.org/officeDocument/2006/relationships/slideLayout" Target="../slideLayouts/slideLayout76.xml"/><Relationship Id="rId6" Type="http://schemas.openxmlformats.org/officeDocument/2006/relationships/slideLayout" Target="../slideLayouts/slideLayout77.xml"/><Relationship Id="rId7" Type="http://schemas.openxmlformats.org/officeDocument/2006/relationships/slideLayout" Target="../slideLayouts/slideLayout78.xml"/><Relationship Id="rId8" Type="http://schemas.openxmlformats.org/officeDocument/2006/relationships/slideLayout" Target="../slideLayouts/slideLayout79.xml"/><Relationship Id="rId9" Type="http://schemas.openxmlformats.org/officeDocument/2006/relationships/slideLayout" Target="../slideLayouts/slideLayout80.xml"/><Relationship Id="rId10" Type="http://schemas.openxmlformats.org/officeDocument/2006/relationships/slideLayout" Target="../slideLayouts/slideLayout81.xml"/><Relationship Id="rId11" Type="http://schemas.openxmlformats.org/officeDocument/2006/relationships/slideLayout" Target="../slideLayouts/slideLayout82.xml"/><Relationship Id="rId12" Type="http://schemas.openxmlformats.org/officeDocument/2006/relationships/slideLayout" Target="../slideLayouts/slideLayout83.xml"/><Relationship Id="rId13" Type="http://schemas.openxmlformats.org/officeDocument/2006/relationships/slideLayout" Target="../slideLayouts/slideLayout84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slideLayout" Target="../slideLayouts/slideLayout85.xml"/><Relationship Id="rId3" Type="http://schemas.openxmlformats.org/officeDocument/2006/relationships/slideLayout" Target="../slideLayouts/slideLayout86.xml"/><Relationship Id="rId4" Type="http://schemas.openxmlformats.org/officeDocument/2006/relationships/slideLayout" Target="../slideLayouts/slideLayout87.xml"/><Relationship Id="rId5" Type="http://schemas.openxmlformats.org/officeDocument/2006/relationships/slideLayout" Target="../slideLayouts/slideLayout88.xml"/><Relationship Id="rId6" Type="http://schemas.openxmlformats.org/officeDocument/2006/relationships/slideLayout" Target="../slideLayouts/slideLayout89.xml"/><Relationship Id="rId7" Type="http://schemas.openxmlformats.org/officeDocument/2006/relationships/slideLayout" Target="../slideLayouts/slideLayout90.xml"/><Relationship Id="rId8" Type="http://schemas.openxmlformats.org/officeDocument/2006/relationships/slideLayout" Target="../slideLayouts/slideLayout91.xml"/><Relationship Id="rId9" Type="http://schemas.openxmlformats.org/officeDocument/2006/relationships/slideLayout" Target="../slideLayouts/slideLayout92.xml"/><Relationship Id="rId10" Type="http://schemas.openxmlformats.org/officeDocument/2006/relationships/slideLayout" Target="../slideLayouts/slideLayout93.xml"/><Relationship Id="rId11" Type="http://schemas.openxmlformats.org/officeDocument/2006/relationships/slideLayout" Target="../slideLayouts/slideLayout94.xml"/><Relationship Id="rId12" Type="http://schemas.openxmlformats.org/officeDocument/2006/relationships/slideLayout" Target="../slideLayouts/slideLayout95.xml"/><Relationship Id="rId13" Type="http://schemas.openxmlformats.org/officeDocument/2006/relationships/slideLayout" Target="../slideLayouts/slideLayout9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4285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 flipH="1">
            <a:off x="8246520" y="4245840"/>
            <a:ext cx="897120" cy="89712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" name="CustomShape 2"/>
          <p:cNvSpPr/>
          <p:nvPr/>
        </p:nvSpPr>
        <p:spPr>
          <a:xfrm flipH="1">
            <a:off x="8246520" y="4245840"/>
            <a:ext cx="897120" cy="897120"/>
          </a:xfrm>
          <a:prstGeom prst="round1Rect">
            <a:avLst>
              <a:gd name="adj" fmla="val 16667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" name="PlaceHolder 3"/>
          <p:cNvSpPr>
            <a:spLocks noGrp="1"/>
          </p:cNvSpPr>
          <p:nvPr>
            <p:ph type="title"/>
          </p:nvPr>
        </p:nvSpPr>
        <p:spPr>
          <a:xfrm>
            <a:off x="390600" y="1819440"/>
            <a:ext cx="8221680" cy="933120"/>
          </a:xfrm>
          <a:prstGeom prst="rect">
            <a:avLst/>
          </a:prstGeom>
        </p:spPr>
        <p:txBody>
          <a:bodyPr tIns="91440" bIns="91440" anchor="b"/>
          <a:p>
            <a:r>
              <a:rPr b="0" lang="en-US" sz="4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/>
          </p:nvPr>
        </p:nvSpPr>
        <p:spPr>
          <a:xfrm>
            <a:off x="8523720" y="4695480"/>
            <a:ext cx="548280" cy="393120"/>
          </a:xfrm>
          <a:prstGeom prst="rect">
            <a:avLst/>
          </a:prstGeom>
        </p:spPr>
        <p:txBody>
          <a:bodyPr tIns="91440" bIns="91440" anchor="ctr"/>
          <a:p>
            <a:pPr algn="r">
              <a:lnSpc>
                <a:spcPct val="100000"/>
              </a:lnSpc>
            </a:pPr>
            <a:fld id="{CC3A0900-CF98-443F-B65E-C127BAA5C130}" type="slidenum">
              <a:rPr b="0" lang="en-US" sz="1000" spc="-1" strike="noStrike">
                <a:solidFill>
                  <a:srgbClr val="737373"/>
                </a:solidFill>
                <a:latin typeface="Roboto"/>
                <a:ea typeface="Roboto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4285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460800" y="2065320"/>
            <a:ext cx="8221680" cy="1012320"/>
          </a:xfrm>
          <a:prstGeom prst="rect">
            <a:avLst/>
          </a:prstGeom>
        </p:spPr>
        <p:txBody>
          <a:bodyPr tIns="91440" bIns="91440" anchor="ctr"/>
          <a:p>
            <a:r>
              <a:rPr b="0" lang="en-US" sz="42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sldNum"/>
          </p:nvPr>
        </p:nvSpPr>
        <p:spPr>
          <a:xfrm>
            <a:off x="8523720" y="4695480"/>
            <a:ext cx="548280" cy="393120"/>
          </a:xfrm>
          <a:prstGeom prst="rect">
            <a:avLst/>
          </a:prstGeom>
        </p:spPr>
        <p:txBody>
          <a:bodyPr tIns="91440" bIns="91440" anchor="ctr"/>
          <a:p>
            <a:pPr algn="r">
              <a:lnSpc>
                <a:spcPct val="100000"/>
              </a:lnSpc>
            </a:pPr>
            <a:fld id="{EFFFFB49-8375-4590-BBCF-7AEC4D8EF4E1}" type="slidenum">
              <a:rPr b="0" lang="en-US" sz="1000" spc="-1" strike="noStrike">
                <a:solidFill>
                  <a:srgbClr val="ffffff"/>
                </a:solidFill>
                <a:latin typeface="Roboto"/>
                <a:ea typeface="Roboto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4285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460800" y="2065320"/>
            <a:ext cx="8221680" cy="1012320"/>
          </a:xfrm>
          <a:prstGeom prst="rect">
            <a:avLst/>
          </a:prstGeom>
        </p:spPr>
        <p:txBody>
          <a:bodyPr tIns="91440" bIns="91440" anchor="ctr"/>
          <a:p>
            <a:r>
              <a:rPr b="0" lang="en-US" sz="42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sldNum"/>
          </p:nvPr>
        </p:nvSpPr>
        <p:spPr>
          <a:xfrm>
            <a:off x="8523720" y="4695480"/>
            <a:ext cx="548280" cy="393120"/>
          </a:xfrm>
          <a:prstGeom prst="rect">
            <a:avLst/>
          </a:prstGeom>
        </p:spPr>
        <p:txBody>
          <a:bodyPr tIns="91440" bIns="91440" anchor="ctr"/>
          <a:p>
            <a:pPr algn="r">
              <a:lnSpc>
                <a:spcPct val="100000"/>
              </a:lnSpc>
            </a:pPr>
            <a:fld id="{22B7C6D7-D747-45F5-B759-D8E3EFEF0A9C}" type="slidenum">
              <a:rPr b="0" lang="en-US" sz="1000" spc="-1" strike="noStrike">
                <a:solidFill>
                  <a:srgbClr val="ffffff"/>
                </a:solidFill>
                <a:latin typeface="Roboto"/>
                <a:ea typeface="Roboto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82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4285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CustomShape 1"/>
          <p:cNvSpPr/>
          <p:nvPr/>
        </p:nvSpPr>
        <p:spPr>
          <a:xfrm flipH="1" rot="10800000">
            <a:off x="3276360" y="5143680"/>
            <a:ext cx="5866920" cy="514332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0" name="CustomShape 2"/>
          <p:cNvSpPr/>
          <p:nvPr/>
        </p:nvSpPr>
        <p:spPr>
          <a:xfrm rot="16200000">
            <a:off x="759240" y="2517840"/>
            <a:ext cx="5143320" cy="108360"/>
          </a:xfrm>
          <a:prstGeom prst="rect">
            <a:avLst/>
          </a:prstGeom>
          <a:gradFill rotWithShape="0"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08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1" name="PlaceHolder 3"/>
          <p:cNvSpPr>
            <a:spLocks noGrp="1"/>
          </p:cNvSpPr>
          <p:nvPr>
            <p:ph type="title"/>
          </p:nvPr>
        </p:nvSpPr>
        <p:spPr>
          <a:xfrm>
            <a:off x="226080" y="357840"/>
            <a:ext cx="2807640" cy="952920"/>
          </a:xfrm>
          <a:prstGeom prst="rect">
            <a:avLst/>
          </a:prstGeom>
        </p:spPr>
        <p:txBody>
          <a:bodyPr tIns="91440" bIns="91440"/>
          <a:p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" name="PlaceHolder 4"/>
          <p:cNvSpPr>
            <a:spLocks noGrp="1"/>
          </p:cNvSpPr>
          <p:nvPr>
            <p:ph type="body"/>
          </p:nvPr>
        </p:nvSpPr>
        <p:spPr>
          <a:xfrm>
            <a:off x="226080" y="1465920"/>
            <a:ext cx="2807640" cy="3163320"/>
          </a:xfrm>
          <a:prstGeom prst="rect">
            <a:avLst/>
          </a:prstGeom>
        </p:spPr>
        <p:txBody>
          <a:bodyPr tIns="91440" bIns="91440"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3" name="PlaceHolder 5"/>
          <p:cNvSpPr>
            <a:spLocks noGrp="1"/>
          </p:cNvSpPr>
          <p:nvPr>
            <p:ph type="sldNum"/>
          </p:nvPr>
        </p:nvSpPr>
        <p:spPr>
          <a:xfrm>
            <a:off x="8523720" y="4695480"/>
            <a:ext cx="548280" cy="393120"/>
          </a:xfrm>
          <a:prstGeom prst="rect">
            <a:avLst/>
          </a:prstGeom>
        </p:spPr>
        <p:txBody>
          <a:bodyPr tIns="91440" bIns="91440" anchor="ctr"/>
          <a:p>
            <a:pPr algn="r">
              <a:lnSpc>
                <a:spcPct val="100000"/>
              </a:lnSpc>
            </a:pPr>
            <a:fld id="{BBF4882A-DC7B-48CE-8A8C-EDBC0BDFAE0F}" type="slidenum">
              <a:rPr b="0" lang="en-US" sz="1000" spc="-1" strike="noStrike">
                <a:solidFill>
                  <a:srgbClr val="737373"/>
                </a:solidFill>
                <a:latin typeface="Roboto"/>
                <a:ea typeface="Roboto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124" name="PlaceHolder 6"/>
          <p:cNvSpPr>
            <a:spLocks noGrp="1"/>
          </p:cNvSpPr>
          <p:nvPr>
            <p:ph type="body"/>
          </p:nvPr>
        </p:nvSpPr>
        <p:spPr>
          <a:xfrm>
            <a:off x="3385080" y="435960"/>
            <a:ext cx="5137920" cy="4271040"/>
          </a:xfrm>
          <a:prstGeom prst="rect">
            <a:avLst/>
          </a:prstGeom>
        </p:spPr>
        <p:txBody>
          <a:bodyPr tIns="91440" bIns="91440" anchor="ctr"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4285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CustomShape 1"/>
          <p:cNvSpPr/>
          <p:nvPr/>
        </p:nvSpPr>
        <p:spPr>
          <a:xfrm flipH="1" rot="10800000">
            <a:off x="-360" y="5143680"/>
            <a:ext cx="9143640" cy="43149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2" name="CustomShape 2"/>
          <p:cNvSpPr/>
          <p:nvPr/>
        </p:nvSpPr>
        <p:spPr>
          <a:xfrm>
            <a:off x="0" y="826920"/>
            <a:ext cx="9143640" cy="108360"/>
          </a:xfrm>
          <a:prstGeom prst="rect">
            <a:avLst/>
          </a:prstGeom>
          <a:gradFill rotWithShape="0"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3" name="PlaceHolder 3"/>
          <p:cNvSpPr>
            <a:spLocks noGrp="1"/>
          </p:cNvSpPr>
          <p:nvPr>
            <p:ph type="title"/>
          </p:nvPr>
        </p:nvSpPr>
        <p:spPr>
          <a:xfrm>
            <a:off x="70920" y="72360"/>
            <a:ext cx="8221680" cy="767520"/>
          </a:xfrm>
          <a:prstGeom prst="rect">
            <a:avLst/>
          </a:prstGeom>
        </p:spPr>
        <p:txBody>
          <a:bodyPr tIns="91440" bIns="91440" anchor="ctr"/>
          <a:p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4" name="PlaceHolder 4"/>
          <p:cNvSpPr>
            <a:spLocks noGrp="1"/>
          </p:cNvSpPr>
          <p:nvPr>
            <p:ph type="body"/>
          </p:nvPr>
        </p:nvSpPr>
        <p:spPr>
          <a:xfrm>
            <a:off x="460800" y="1216800"/>
            <a:ext cx="8221680" cy="3478680"/>
          </a:xfrm>
          <a:prstGeom prst="rect">
            <a:avLst/>
          </a:prstGeom>
        </p:spPr>
        <p:txBody>
          <a:bodyPr tIns="91440" bIns="91440" anchor="ctr"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5" name="PlaceHolder 5"/>
          <p:cNvSpPr>
            <a:spLocks noGrp="1"/>
          </p:cNvSpPr>
          <p:nvPr>
            <p:ph type="sldNum"/>
          </p:nvPr>
        </p:nvSpPr>
        <p:spPr>
          <a:xfrm>
            <a:off x="8523720" y="4695480"/>
            <a:ext cx="548280" cy="393120"/>
          </a:xfrm>
          <a:prstGeom prst="rect">
            <a:avLst/>
          </a:prstGeom>
        </p:spPr>
        <p:txBody>
          <a:bodyPr tIns="91440" bIns="91440" anchor="ctr"/>
          <a:p>
            <a:pPr algn="r">
              <a:lnSpc>
                <a:spcPct val="100000"/>
              </a:lnSpc>
            </a:pPr>
            <a:fld id="{28765AAD-23A5-41D6-8583-FAD7AE93CCF3}" type="slidenum">
              <a:rPr b="0" lang="en-US" sz="1000" spc="-1" strike="noStrike">
                <a:solidFill>
                  <a:srgbClr val="737373"/>
                </a:solidFill>
                <a:latin typeface="Roboto"/>
                <a:ea typeface="Roboto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4285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PlaceHolder 1"/>
          <p:cNvSpPr>
            <a:spLocks noGrp="1"/>
          </p:cNvSpPr>
          <p:nvPr>
            <p:ph type="title"/>
          </p:nvPr>
        </p:nvSpPr>
        <p:spPr>
          <a:xfrm>
            <a:off x="490320" y="488160"/>
            <a:ext cx="6226920" cy="4090320"/>
          </a:xfrm>
          <a:prstGeom prst="rect">
            <a:avLst/>
          </a:prstGeom>
        </p:spPr>
        <p:txBody>
          <a:bodyPr tIns="91440" bIns="91440" anchor="ctr"/>
          <a:p>
            <a:r>
              <a:rPr b="0" lang="en-US" sz="60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6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3" name="PlaceHolder 2"/>
          <p:cNvSpPr>
            <a:spLocks noGrp="1"/>
          </p:cNvSpPr>
          <p:nvPr>
            <p:ph type="sldNum"/>
          </p:nvPr>
        </p:nvSpPr>
        <p:spPr>
          <a:xfrm>
            <a:off x="8523720" y="4695480"/>
            <a:ext cx="548280" cy="393120"/>
          </a:xfrm>
          <a:prstGeom prst="rect">
            <a:avLst/>
          </a:prstGeom>
        </p:spPr>
        <p:txBody>
          <a:bodyPr tIns="91440" bIns="91440" anchor="ctr"/>
          <a:p>
            <a:pPr algn="r">
              <a:lnSpc>
                <a:spcPct val="100000"/>
              </a:lnSpc>
            </a:pPr>
            <a:fld id="{B49C2E72-14E1-4BA8-9B42-B618BF0EBD82}" type="slidenum">
              <a:rPr b="0" lang="en-US" sz="1000" spc="-1" strike="noStrike">
                <a:solidFill>
                  <a:srgbClr val="ffffff"/>
                </a:solidFill>
                <a:latin typeface="Roboto"/>
                <a:ea typeface="Roboto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204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4285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PlaceHolder 1"/>
          <p:cNvSpPr>
            <a:spLocks noGrp="1"/>
          </p:cNvSpPr>
          <p:nvPr>
            <p:ph type="title"/>
          </p:nvPr>
        </p:nvSpPr>
        <p:spPr>
          <a:xfrm>
            <a:off x="857160" y="457200"/>
            <a:ext cx="7405920" cy="1017000"/>
          </a:xfrm>
          <a:prstGeom prst="rect">
            <a:avLst/>
          </a:prstGeom>
        </p:spPr>
        <p:txBody>
          <a:bodyPr tIns="91440" bIns="91440" anchor="ctr"/>
          <a:p>
            <a:r>
              <a:rPr b="0" lang="en-US" sz="33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3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2" name="PlaceHolder 2"/>
          <p:cNvSpPr>
            <a:spLocks noGrp="1"/>
          </p:cNvSpPr>
          <p:nvPr>
            <p:ph type="body"/>
          </p:nvPr>
        </p:nvSpPr>
        <p:spPr>
          <a:xfrm>
            <a:off x="857160" y="1542960"/>
            <a:ext cx="7404120" cy="3028680"/>
          </a:xfrm>
          <a:prstGeom prst="rect">
            <a:avLst/>
          </a:prstGeom>
        </p:spPr>
        <p:txBody>
          <a:bodyPr tIns="91440" bIns="91440"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7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7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7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7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7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7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7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7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7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7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7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7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7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7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3" name="PlaceHolder 3"/>
          <p:cNvSpPr>
            <a:spLocks noGrp="1"/>
          </p:cNvSpPr>
          <p:nvPr>
            <p:ph type="dt"/>
          </p:nvPr>
        </p:nvSpPr>
        <p:spPr>
          <a:xfrm>
            <a:off x="857160" y="4667760"/>
            <a:ext cx="1746720" cy="273600"/>
          </a:xfrm>
          <a:prstGeom prst="rect">
            <a:avLst/>
          </a:prstGeom>
        </p:spPr>
        <p:txBody>
          <a:bodyPr tIns="91440" bIns="91440" anchor="ctr"/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244" name="PlaceHolder 4"/>
          <p:cNvSpPr>
            <a:spLocks noGrp="1"/>
          </p:cNvSpPr>
          <p:nvPr>
            <p:ph type="ftr"/>
          </p:nvPr>
        </p:nvSpPr>
        <p:spPr>
          <a:xfrm>
            <a:off x="2961720" y="4667760"/>
            <a:ext cx="3538080" cy="273600"/>
          </a:xfrm>
          <a:prstGeom prst="rect">
            <a:avLst/>
          </a:prstGeom>
        </p:spPr>
        <p:txBody>
          <a:bodyPr tIns="91440" bIns="91440" anchor="ctr"/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245" name="PlaceHolder 5"/>
          <p:cNvSpPr>
            <a:spLocks noGrp="1"/>
          </p:cNvSpPr>
          <p:nvPr>
            <p:ph type="sldNum"/>
          </p:nvPr>
        </p:nvSpPr>
        <p:spPr>
          <a:xfrm>
            <a:off x="6997320" y="4667760"/>
            <a:ext cx="1279080" cy="273600"/>
          </a:xfrm>
          <a:prstGeom prst="rect">
            <a:avLst/>
          </a:prstGeom>
        </p:spPr>
        <p:txBody>
          <a:bodyPr lIns="68400" rIns="68400" tIns="34200" bIns="34200" anchor="ctr"/>
          <a:p>
            <a:pPr algn="r">
              <a:lnSpc>
                <a:spcPct val="100000"/>
              </a:lnSpc>
            </a:pPr>
            <a:fld id="{EF2093D9-6BD0-428B-B584-D5459FAA4AA4}" type="slidenum">
              <a:rPr b="0" lang="en-US" sz="900" spc="-1" strike="noStrike">
                <a:solidFill>
                  <a:srgbClr val="0277bd"/>
                </a:solidFill>
                <a:latin typeface="Corbel"/>
                <a:ea typeface="Corbel"/>
              </a:rPr>
              <a:t>&lt;number&gt;</a:t>
            </a:fld>
            <a:endParaRPr b="0" lang="en-US" sz="9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  <p:sldLayoutId id="2147483738" r:id="rId13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964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CustomShape 1"/>
          <p:cNvSpPr/>
          <p:nvPr/>
        </p:nvSpPr>
        <p:spPr>
          <a:xfrm>
            <a:off x="173520" y="182880"/>
            <a:ext cx="8793000" cy="478332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3" name="PlaceHolder 2"/>
          <p:cNvSpPr>
            <a:spLocks noGrp="1"/>
          </p:cNvSpPr>
          <p:nvPr>
            <p:ph type="title"/>
          </p:nvPr>
        </p:nvSpPr>
        <p:spPr>
          <a:xfrm>
            <a:off x="857160" y="457200"/>
            <a:ext cx="7405920" cy="1017000"/>
          </a:xfrm>
          <a:prstGeom prst="rect">
            <a:avLst/>
          </a:prstGeom>
        </p:spPr>
        <p:txBody>
          <a:bodyPr lIns="68400" rIns="68400" tIns="68400" bIns="68400" anchor="ctr"/>
          <a:p>
            <a:r>
              <a:rPr b="0" lang="en-US" sz="33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3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4" name="PlaceHolder 3"/>
          <p:cNvSpPr>
            <a:spLocks noGrp="1"/>
          </p:cNvSpPr>
          <p:nvPr>
            <p:ph type="body"/>
          </p:nvPr>
        </p:nvSpPr>
        <p:spPr>
          <a:xfrm>
            <a:off x="857160" y="1542960"/>
            <a:ext cx="3565800" cy="3017160"/>
          </a:xfrm>
          <a:prstGeom prst="rect">
            <a:avLst/>
          </a:prstGeom>
        </p:spPr>
        <p:txBody>
          <a:bodyPr lIns="68400" rIns="68400" tIns="68400" bIns="68400"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7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7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7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7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7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7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7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7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7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7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7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7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7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7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5" name="PlaceHolder 4"/>
          <p:cNvSpPr>
            <a:spLocks noGrp="1"/>
          </p:cNvSpPr>
          <p:nvPr>
            <p:ph type="body"/>
          </p:nvPr>
        </p:nvSpPr>
        <p:spPr>
          <a:xfrm>
            <a:off x="4700880" y="1542960"/>
            <a:ext cx="3565800" cy="3017160"/>
          </a:xfrm>
          <a:prstGeom prst="rect">
            <a:avLst/>
          </a:prstGeom>
        </p:spPr>
        <p:txBody>
          <a:bodyPr lIns="68400" rIns="68400" tIns="68400" bIns="68400"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7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7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7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7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7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7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7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7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7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7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7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7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7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7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6" name="PlaceHolder 5"/>
          <p:cNvSpPr>
            <a:spLocks noGrp="1"/>
          </p:cNvSpPr>
          <p:nvPr>
            <p:ph type="dt"/>
          </p:nvPr>
        </p:nvSpPr>
        <p:spPr>
          <a:xfrm>
            <a:off x="857160" y="4667760"/>
            <a:ext cx="1746720" cy="273600"/>
          </a:xfrm>
          <a:prstGeom prst="rect">
            <a:avLst/>
          </a:prstGeom>
        </p:spPr>
        <p:txBody>
          <a:bodyPr lIns="68400" rIns="68400" tIns="68400" bIns="68400" anchor="ctr"/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287" name="PlaceHolder 6"/>
          <p:cNvSpPr>
            <a:spLocks noGrp="1"/>
          </p:cNvSpPr>
          <p:nvPr>
            <p:ph type="ftr"/>
          </p:nvPr>
        </p:nvSpPr>
        <p:spPr>
          <a:xfrm>
            <a:off x="2961720" y="4667760"/>
            <a:ext cx="3538080" cy="273600"/>
          </a:xfrm>
          <a:prstGeom prst="rect">
            <a:avLst/>
          </a:prstGeom>
        </p:spPr>
        <p:txBody>
          <a:bodyPr lIns="68400" rIns="68400" tIns="68400" bIns="68400" anchor="ctr"/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288" name="PlaceHolder 7"/>
          <p:cNvSpPr>
            <a:spLocks noGrp="1"/>
          </p:cNvSpPr>
          <p:nvPr>
            <p:ph type="sldNum"/>
          </p:nvPr>
        </p:nvSpPr>
        <p:spPr>
          <a:xfrm>
            <a:off x="6997320" y="4667760"/>
            <a:ext cx="1279080" cy="273600"/>
          </a:xfrm>
          <a:prstGeom prst="rect">
            <a:avLst/>
          </a:prstGeom>
        </p:spPr>
        <p:txBody>
          <a:bodyPr lIns="68400" rIns="68400" tIns="34200" bIns="34200" anchor="ctr"/>
          <a:p>
            <a:pPr algn="r">
              <a:lnSpc>
                <a:spcPct val="100000"/>
              </a:lnSpc>
            </a:pPr>
            <a:fld id="{79EC66AB-14D8-4553-A404-E76D66D7512C}" type="slidenum">
              <a:rPr b="0" lang="en-US" sz="900" spc="-1" strike="noStrike">
                <a:solidFill>
                  <a:srgbClr val="009644"/>
                </a:solidFill>
                <a:latin typeface="Corbel"/>
                <a:ea typeface="Corbel"/>
              </a:rPr>
              <a:t>&lt;number&gt;</a:t>
            </a:fld>
            <a:endParaRPr b="0" lang="en-US" sz="9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  <p:sldLayoutId id="2147483750" r:id="rId12"/>
    <p:sldLayoutId id="2147483751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5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5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37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png"/><Relationship Id="rId3" Type="http://schemas.openxmlformats.org/officeDocument/2006/relationships/slideLayout" Target="../slideLayouts/slideLayout37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hyperlink" Target="http://go.meet.sh/html-lab" TargetMode="External"/><Relationship Id="rId2" Type="http://schemas.openxmlformats.org/officeDocument/2006/relationships/slideLayout" Target="../slideLayouts/slideLayout6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slideLayout" Target="../slideLayouts/slideLayout5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hyperlink" Target="http://go.meet.sh/html-lab" TargetMode="External"/><Relationship Id="rId2" Type="http://schemas.openxmlformats.org/officeDocument/2006/relationships/slideLayout" Target="../slideLayouts/slideLayout25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5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7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7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image" Target="../media/image22.png"/><Relationship Id="rId3" Type="http://schemas.openxmlformats.org/officeDocument/2006/relationships/slideLayout" Target="../slideLayouts/slideLayout7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image" Target="../media/image24.png"/><Relationship Id="rId3" Type="http://schemas.openxmlformats.org/officeDocument/2006/relationships/slideLayout" Target="../slideLayouts/slideLayout7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image" Target="../media/image26.png"/><Relationship Id="rId3" Type="http://schemas.openxmlformats.org/officeDocument/2006/relationships/slideLayout" Target="../slideLayouts/slideLayout7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image" Target="../media/image28.png"/><Relationship Id="rId3" Type="http://schemas.openxmlformats.org/officeDocument/2006/relationships/slideLayout" Target="../slideLayouts/slideLayout7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hyperlink" Target="http://go.meet.sh/html-lab" TargetMode="External"/><Relationship Id="rId2" Type="http://schemas.openxmlformats.org/officeDocument/2006/relationships/slideLayout" Target="../slideLayouts/slideLayout61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image" Target="../media/image30.png"/><Relationship Id="rId3" Type="http://schemas.openxmlformats.org/officeDocument/2006/relationships/slideLayout" Target="../slideLayouts/slideLayout5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88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image" Target="../media/image33.png"/><Relationship Id="rId3" Type="http://schemas.openxmlformats.org/officeDocument/2006/relationships/slideLayout" Target="../slideLayouts/slideLayout51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37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hyperlink" Target="http://go.meet.sh/html-lab" TargetMode="External"/><Relationship Id="rId2" Type="http://schemas.openxmlformats.org/officeDocument/2006/relationships/slideLayout" Target="../slideLayouts/slideLayout6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Relationship Id="rId3" Type="http://schemas.openxmlformats.org/officeDocument/2006/relationships/image" Target="../media/image3.jpeg"/><Relationship Id="rId4" Type="http://schemas.openxmlformats.org/officeDocument/2006/relationships/image" Target="../media/image4.jpeg"/><Relationship Id="rId5" Type="http://schemas.openxmlformats.org/officeDocument/2006/relationships/slideLayout" Target="../slideLayouts/slideLayout5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5.gif"/><Relationship Id="rId2" Type="http://schemas.openxmlformats.org/officeDocument/2006/relationships/slideLayout" Target="../slideLayouts/slideLayout5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5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TextShape 1"/>
          <p:cNvSpPr txBox="1"/>
          <p:nvPr/>
        </p:nvSpPr>
        <p:spPr>
          <a:xfrm>
            <a:off x="390600" y="1819440"/>
            <a:ext cx="8221680" cy="933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pPr>
              <a:lnSpc>
                <a:spcPct val="100000"/>
              </a:lnSpc>
            </a:pPr>
            <a:r>
              <a:rPr b="0" lang="en-US" sz="4800" spc="-1" strike="noStrike">
                <a:solidFill>
                  <a:srgbClr val="ffffff"/>
                </a:solidFill>
                <a:latin typeface="Roboto"/>
                <a:ea typeface="Roboto"/>
              </a:rPr>
              <a:t>HTML</a:t>
            </a:r>
            <a:endParaRPr b="0" lang="en-US" sz="4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6" name="TextShape 2"/>
          <p:cNvSpPr txBox="1"/>
          <p:nvPr/>
        </p:nvSpPr>
        <p:spPr>
          <a:xfrm>
            <a:off x="390600" y="2789280"/>
            <a:ext cx="8221680" cy="4327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Roboto"/>
                <a:ea typeface="Roboto"/>
              </a:rPr>
              <a:t>Day 2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TextShape 1"/>
          <p:cNvSpPr txBox="1"/>
          <p:nvPr/>
        </p:nvSpPr>
        <p:spPr>
          <a:xfrm>
            <a:off x="70920" y="72360"/>
            <a:ext cx="8221680" cy="7675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ffffff"/>
                </a:solidFill>
                <a:latin typeface="Roboto"/>
                <a:ea typeface="Roboto"/>
              </a:rPr>
              <a:t>Tables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49" name="Google Shape;285;p49" descr=""/>
          <p:cNvPicPr/>
          <p:nvPr/>
        </p:nvPicPr>
        <p:blipFill>
          <a:blip r:embed="rId1"/>
          <a:srcRect l="0" t="9407" r="58004" b="8637"/>
          <a:stretch/>
        </p:blipFill>
        <p:spPr>
          <a:xfrm>
            <a:off x="232920" y="858240"/>
            <a:ext cx="3839400" cy="4214880"/>
          </a:xfrm>
          <a:prstGeom prst="rect">
            <a:avLst/>
          </a:prstGeom>
          <a:ln>
            <a:noFill/>
          </a:ln>
        </p:spPr>
      </p:pic>
      <p:sp>
        <p:nvSpPr>
          <p:cNvPr id="350" name="CustomShape 2"/>
          <p:cNvSpPr/>
          <p:nvPr/>
        </p:nvSpPr>
        <p:spPr>
          <a:xfrm>
            <a:off x="1310400" y="2943720"/>
            <a:ext cx="2723400" cy="801000"/>
          </a:xfrm>
          <a:prstGeom prst="rect">
            <a:avLst/>
          </a:prstGeom>
          <a:noFill/>
          <a:ln w="19080">
            <a:solidFill>
              <a:srgbClr val="0000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1" name="CustomShape 3"/>
          <p:cNvSpPr/>
          <p:nvPr/>
        </p:nvSpPr>
        <p:spPr>
          <a:xfrm>
            <a:off x="4391280" y="1994400"/>
            <a:ext cx="4488840" cy="497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ff"/>
                </a:solidFill>
                <a:latin typeface="Arial"/>
                <a:ea typeface="Arial"/>
              </a:rPr>
              <a:t>The </a:t>
            </a:r>
            <a:r>
              <a:rPr b="0" lang="en-US" sz="1800" spc="-1" strike="noStrike">
                <a:solidFill>
                  <a:srgbClr val="0b5394"/>
                </a:solidFill>
                <a:latin typeface="Roboto Mono"/>
                <a:ea typeface="Roboto Mono"/>
              </a:rPr>
              <a:t>&lt;tr&gt;</a:t>
            </a:r>
            <a:r>
              <a:rPr b="0" lang="en-US" sz="1800" spc="-1" strike="noStrike">
                <a:solidFill>
                  <a:srgbClr val="0000ff"/>
                </a:solidFill>
                <a:latin typeface="Arial"/>
                <a:ea typeface="Arial"/>
              </a:rPr>
              <a:t> tag defines a table row.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52" name="CustomShape 4"/>
          <p:cNvSpPr/>
          <p:nvPr/>
        </p:nvSpPr>
        <p:spPr>
          <a:xfrm>
            <a:off x="1654560" y="2356560"/>
            <a:ext cx="1593720" cy="200160"/>
          </a:xfrm>
          <a:prstGeom prst="rect">
            <a:avLst/>
          </a:prstGeom>
          <a:noFill/>
          <a:ln w="19080">
            <a:solidFill>
              <a:srgbClr val="00964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3" name="CustomShape 5"/>
          <p:cNvSpPr/>
          <p:nvPr/>
        </p:nvSpPr>
        <p:spPr>
          <a:xfrm>
            <a:off x="4391280" y="1279800"/>
            <a:ext cx="4718520" cy="497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b5394"/>
                </a:solidFill>
                <a:latin typeface="Roboto Mono"/>
                <a:ea typeface="Roboto Mono"/>
              </a:rPr>
              <a:t>&lt;th&gt;</a:t>
            </a:r>
            <a:r>
              <a:rPr b="0" lang="en-US" sz="1800" spc="-1" strike="noStrike">
                <a:solidFill>
                  <a:srgbClr val="009644"/>
                </a:solidFill>
                <a:latin typeface="Arial"/>
                <a:ea typeface="Arial"/>
              </a:rPr>
              <a:t> defines a table header cell.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54" name="CustomShape 6"/>
          <p:cNvSpPr/>
          <p:nvPr/>
        </p:nvSpPr>
        <p:spPr>
          <a:xfrm>
            <a:off x="1684800" y="3118680"/>
            <a:ext cx="2165400" cy="200160"/>
          </a:xfrm>
          <a:prstGeom prst="rect">
            <a:avLst/>
          </a:prstGeom>
          <a:noFill/>
          <a:ln w="19080">
            <a:solidFill>
              <a:srgbClr val="ff00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5" name="CustomShape 7"/>
          <p:cNvSpPr/>
          <p:nvPr/>
        </p:nvSpPr>
        <p:spPr>
          <a:xfrm>
            <a:off x="4421160" y="2596680"/>
            <a:ext cx="4551120" cy="497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b5394"/>
                </a:solidFill>
                <a:latin typeface="Roboto Mono"/>
                <a:ea typeface="Roboto Mono"/>
              </a:rPr>
              <a:t>&lt;td&gt;</a:t>
            </a:r>
            <a:r>
              <a:rPr b="0" lang="en-US" sz="1800" spc="-1" strike="noStrike">
                <a:solidFill>
                  <a:srgbClr val="9900ff"/>
                </a:solidFill>
                <a:latin typeface="Arial"/>
                <a:ea typeface="Arial"/>
              </a:rPr>
              <a:t> </a:t>
            </a:r>
            <a:r>
              <a:rPr b="0" lang="en-US" sz="1800" spc="-1" strike="noStrike">
                <a:solidFill>
                  <a:srgbClr val="ff00ff"/>
                </a:solidFill>
                <a:latin typeface="Arial"/>
                <a:ea typeface="Arial"/>
              </a:rPr>
              <a:t>defines a table data cell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356" name="Google Shape;292;p49" descr=""/>
          <p:cNvPicPr/>
          <p:nvPr/>
        </p:nvPicPr>
        <p:blipFill>
          <a:blip r:embed="rId2"/>
          <a:srcRect l="1175" t="7790" r="60287" b="69683"/>
          <a:stretch/>
        </p:blipFill>
        <p:spPr>
          <a:xfrm>
            <a:off x="4421160" y="3492000"/>
            <a:ext cx="3522600" cy="1223280"/>
          </a:xfrm>
          <a:prstGeom prst="rect">
            <a:avLst/>
          </a:prstGeom>
          <a:ln>
            <a:noFill/>
          </a:ln>
        </p:spPr>
      </p:pic>
      <p:sp>
        <p:nvSpPr>
          <p:cNvPr id="357" name="CustomShape 8"/>
          <p:cNvSpPr/>
          <p:nvPr/>
        </p:nvSpPr>
        <p:spPr>
          <a:xfrm>
            <a:off x="4421160" y="3872880"/>
            <a:ext cx="3566160" cy="389520"/>
          </a:xfrm>
          <a:prstGeom prst="rect">
            <a:avLst/>
          </a:prstGeom>
          <a:noFill/>
          <a:ln w="19080">
            <a:solidFill>
              <a:srgbClr val="0000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8" name="CustomShape 9"/>
          <p:cNvSpPr/>
          <p:nvPr/>
        </p:nvSpPr>
        <p:spPr>
          <a:xfrm>
            <a:off x="4469400" y="3544560"/>
            <a:ext cx="1722600" cy="294120"/>
          </a:xfrm>
          <a:prstGeom prst="rect">
            <a:avLst/>
          </a:prstGeom>
          <a:noFill/>
          <a:ln w="19080">
            <a:solidFill>
              <a:srgbClr val="00964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9" name="CustomShape 10"/>
          <p:cNvSpPr/>
          <p:nvPr/>
        </p:nvSpPr>
        <p:spPr>
          <a:xfrm>
            <a:off x="4469400" y="3913560"/>
            <a:ext cx="1668600" cy="294120"/>
          </a:xfrm>
          <a:prstGeom prst="rect">
            <a:avLst/>
          </a:prstGeom>
          <a:noFill/>
          <a:ln w="28440">
            <a:solidFill>
              <a:srgbClr val="ff00ff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TextShape 1"/>
          <p:cNvSpPr txBox="1"/>
          <p:nvPr/>
        </p:nvSpPr>
        <p:spPr>
          <a:xfrm>
            <a:off x="70920" y="72360"/>
            <a:ext cx="8221680" cy="7675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ffffff"/>
                </a:solidFill>
                <a:latin typeface="Roboto"/>
                <a:ea typeface="Roboto"/>
              </a:rPr>
              <a:t>Tables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61" name="Google Shape;301;p50" descr=""/>
          <p:cNvPicPr/>
          <p:nvPr/>
        </p:nvPicPr>
        <p:blipFill>
          <a:blip r:embed="rId1"/>
          <a:srcRect l="0" t="9407" r="58004" b="8637"/>
          <a:stretch/>
        </p:blipFill>
        <p:spPr>
          <a:xfrm>
            <a:off x="232920" y="858240"/>
            <a:ext cx="3839400" cy="4214880"/>
          </a:xfrm>
          <a:prstGeom prst="rect">
            <a:avLst/>
          </a:prstGeom>
          <a:ln>
            <a:noFill/>
          </a:ln>
        </p:spPr>
      </p:pic>
      <p:sp>
        <p:nvSpPr>
          <p:cNvPr id="362" name="CustomShape 2"/>
          <p:cNvSpPr/>
          <p:nvPr/>
        </p:nvSpPr>
        <p:spPr>
          <a:xfrm>
            <a:off x="942840" y="1995480"/>
            <a:ext cx="1704240" cy="200160"/>
          </a:xfrm>
          <a:prstGeom prst="rect">
            <a:avLst/>
          </a:prstGeom>
          <a:noFill/>
          <a:ln w="936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3" name="CustomShape 3"/>
          <p:cNvSpPr/>
          <p:nvPr/>
        </p:nvSpPr>
        <p:spPr>
          <a:xfrm>
            <a:off x="2948040" y="1133280"/>
            <a:ext cx="3649320" cy="78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ff0000"/>
                </a:solidFill>
                <a:latin typeface="Arial"/>
                <a:ea typeface="Arial"/>
              </a:rPr>
              <a:t>The &lt;table&gt; tag defines the table. “border” is an attribute that defines the width of the border in px.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364" name="CustomShape 4"/>
          <p:cNvSpPr/>
          <p:nvPr/>
        </p:nvSpPr>
        <p:spPr>
          <a:xfrm>
            <a:off x="1303560" y="2190600"/>
            <a:ext cx="2065320" cy="781920"/>
          </a:xfrm>
          <a:prstGeom prst="rect">
            <a:avLst/>
          </a:prstGeom>
          <a:noFill/>
          <a:ln w="9360">
            <a:solidFill>
              <a:srgbClr val="0000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5" name="CustomShape 5"/>
          <p:cNvSpPr/>
          <p:nvPr/>
        </p:nvSpPr>
        <p:spPr>
          <a:xfrm>
            <a:off x="3328920" y="1915200"/>
            <a:ext cx="2887200" cy="360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ff"/>
                </a:solidFill>
                <a:latin typeface="Arial"/>
                <a:ea typeface="Arial"/>
              </a:rPr>
              <a:t>The &lt;tr&gt; tag defines a table row.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366" name="CustomShape 6"/>
          <p:cNvSpPr/>
          <p:nvPr/>
        </p:nvSpPr>
        <p:spPr>
          <a:xfrm>
            <a:off x="1654560" y="2356560"/>
            <a:ext cx="1593720" cy="200160"/>
          </a:xfrm>
          <a:prstGeom prst="rect">
            <a:avLst/>
          </a:prstGeom>
          <a:noFill/>
          <a:ln w="9360">
            <a:solidFill>
              <a:srgbClr val="00964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7" name="CustomShape 7"/>
          <p:cNvSpPr/>
          <p:nvPr/>
        </p:nvSpPr>
        <p:spPr>
          <a:xfrm>
            <a:off x="3421800" y="2276280"/>
            <a:ext cx="3035160" cy="360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9644"/>
                </a:solidFill>
                <a:latin typeface="Arial"/>
                <a:ea typeface="Arial"/>
              </a:rPr>
              <a:t>&lt;th&gt; defines a table header cell.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368" name="CustomShape 8"/>
          <p:cNvSpPr/>
          <p:nvPr/>
        </p:nvSpPr>
        <p:spPr>
          <a:xfrm>
            <a:off x="1684800" y="3118680"/>
            <a:ext cx="2165400" cy="200160"/>
          </a:xfrm>
          <a:prstGeom prst="rect">
            <a:avLst/>
          </a:prstGeom>
          <a:noFill/>
          <a:ln w="9360">
            <a:solidFill>
              <a:srgbClr val="9900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9" name="CustomShape 9"/>
          <p:cNvSpPr/>
          <p:nvPr/>
        </p:nvSpPr>
        <p:spPr>
          <a:xfrm>
            <a:off x="3910680" y="2998440"/>
            <a:ext cx="2927520" cy="360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9900ff"/>
                </a:solidFill>
                <a:latin typeface="Arial"/>
                <a:ea typeface="Arial"/>
              </a:rPr>
              <a:t>&lt;td&gt; defines a table data cell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370" name="CustomShape 10"/>
          <p:cNvSpPr/>
          <p:nvPr/>
        </p:nvSpPr>
        <p:spPr>
          <a:xfrm>
            <a:off x="922680" y="4442040"/>
            <a:ext cx="821880" cy="240120"/>
          </a:xfrm>
          <a:prstGeom prst="rect">
            <a:avLst/>
          </a:prstGeom>
          <a:noFill/>
          <a:ln w="936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TextShape 1"/>
          <p:cNvSpPr txBox="1"/>
          <p:nvPr/>
        </p:nvSpPr>
        <p:spPr>
          <a:xfrm>
            <a:off x="226080" y="357840"/>
            <a:ext cx="2807640" cy="9529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ffffff"/>
                </a:solidFill>
                <a:latin typeface="Roboto"/>
                <a:ea typeface="Roboto"/>
              </a:rPr>
              <a:t>Activity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2" name="TextShape 2"/>
          <p:cNvSpPr txBox="1"/>
          <p:nvPr/>
        </p:nvSpPr>
        <p:spPr>
          <a:xfrm>
            <a:off x="226080" y="1465920"/>
            <a:ext cx="2807640" cy="31633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000" spc="-1" strike="noStrike">
                <a:solidFill>
                  <a:srgbClr val="ffffff"/>
                </a:solidFill>
                <a:latin typeface="Roboto"/>
                <a:ea typeface="Roboto"/>
              </a:rPr>
              <a:t>Read some code: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spcAft>
                <a:spcPts val="1599"/>
              </a:spcAft>
            </a:pPr>
            <a:r>
              <a:rPr b="0" lang="en-US" sz="2000" spc="-1" strike="noStrike">
                <a:solidFill>
                  <a:srgbClr val="ffffff"/>
                </a:solidFill>
                <a:latin typeface="Roboto"/>
                <a:ea typeface="Roboto"/>
              </a:rPr>
              <a:t>What table will this make?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73" name="Google Shape;317;p51" descr=""/>
          <p:cNvPicPr/>
          <p:nvPr/>
        </p:nvPicPr>
        <p:blipFill>
          <a:blip r:embed="rId1"/>
          <a:srcRect l="1238" t="7271" r="59123" b="31308"/>
          <a:stretch/>
        </p:blipFill>
        <p:spPr>
          <a:xfrm>
            <a:off x="3650760" y="357840"/>
            <a:ext cx="3018600" cy="4259160"/>
          </a:xfrm>
          <a:prstGeom prst="rect">
            <a:avLst/>
          </a:prstGeom>
          <a:ln>
            <a:noFill/>
          </a:ln>
        </p:spPr>
      </p:pic>
    </p:spTree>
  </p:cSld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TextShape 1"/>
          <p:cNvSpPr txBox="1"/>
          <p:nvPr/>
        </p:nvSpPr>
        <p:spPr>
          <a:xfrm>
            <a:off x="226080" y="357840"/>
            <a:ext cx="2807640" cy="9529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ffffff"/>
                </a:solidFill>
                <a:latin typeface="Roboto"/>
                <a:ea typeface="Roboto"/>
              </a:rPr>
              <a:t>Activity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75" name="Google Shape;323;p52" descr=""/>
          <p:cNvPicPr/>
          <p:nvPr/>
        </p:nvPicPr>
        <p:blipFill>
          <a:blip r:embed="rId1"/>
          <a:srcRect l="1238" t="7271" r="59123" b="31308"/>
          <a:stretch/>
        </p:blipFill>
        <p:spPr>
          <a:xfrm>
            <a:off x="1936440" y="273960"/>
            <a:ext cx="3018600" cy="4259160"/>
          </a:xfrm>
          <a:prstGeom prst="rect">
            <a:avLst/>
          </a:prstGeom>
          <a:ln>
            <a:noFill/>
          </a:ln>
        </p:spPr>
      </p:pic>
      <p:pic>
        <p:nvPicPr>
          <p:cNvPr id="376" name="Google Shape;324;p52" descr=""/>
          <p:cNvPicPr/>
          <p:nvPr/>
        </p:nvPicPr>
        <p:blipFill>
          <a:blip r:embed="rId2"/>
          <a:stretch/>
        </p:blipFill>
        <p:spPr>
          <a:xfrm>
            <a:off x="5753160" y="1140840"/>
            <a:ext cx="2904840" cy="2190240"/>
          </a:xfrm>
          <a:prstGeom prst="rect">
            <a:avLst/>
          </a:prstGeom>
          <a:ln>
            <a:noFill/>
          </a:ln>
        </p:spPr>
      </p:pic>
      <p:sp>
        <p:nvSpPr>
          <p:cNvPr id="377" name="CustomShape 2"/>
          <p:cNvSpPr/>
          <p:nvPr/>
        </p:nvSpPr>
        <p:spPr>
          <a:xfrm flipH="1" rot="10800000">
            <a:off x="5083560" y="2406960"/>
            <a:ext cx="591120" cy="6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0000ff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TextShape 1"/>
          <p:cNvSpPr txBox="1"/>
          <p:nvPr/>
        </p:nvSpPr>
        <p:spPr>
          <a:xfrm>
            <a:off x="249120" y="1216800"/>
            <a:ext cx="8556120" cy="101304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>
              <a:lnSpc>
                <a:spcPct val="100000"/>
              </a:lnSpc>
            </a:pPr>
            <a:r>
              <a:rPr b="0" lang="en-US" sz="6000" spc="-1" strike="noStrike">
                <a:solidFill>
                  <a:srgbClr val="ffffff"/>
                </a:solidFill>
                <a:latin typeface="Roboto"/>
                <a:ea typeface="Roboto"/>
              </a:rPr>
              <a:t>Lab 3: Tables</a:t>
            </a:r>
            <a:br/>
            <a:r>
              <a:rPr b="0" lang="en-US" sz="3200" spc="-1" strike="noStrike">
                <a:solidFill>
                  <a:srgbClr val="ffffff"/>
                </a:solidFill>
                <a:latin typeface="Roboto"/>
                <a:ea typeface="Roboto"/>
              </a:rPr>
              <a:t>Lab: </a:t>
            </a:r>
            <a:r>
              <a:rPr b="0" lang="en-US" sz="3200" spc="-1" strike="noStrike" u="sng">
                <a:solidFill>
                  <a:srgbClr val="4fc3f7"/>
                </a:solidFill>
                <a:uFillTx/>
                <a:latin typeface="Roboto"/>
                <a:ea typeface="Roboto"/>
                <a:hlinkClick r:id="rId1"/>
              </a:rPr>
              <a:t>go.meet.sh/html-lab</a:t>
            </a:r>
            <a:br/>
            <a:r>
              <a:rPr b="0" lang="en-US" sz="3200" spc="-1" strike="noStrike">
                <a:solidFill>
                  <a:srgbClr val="ffffff"/>
                </a:solidFill>
                <a:latin typeface="Roboto"/>
                <a:ea typeface="Roboto"/>
              </a:rPr>
              <a:t>Slides: </a:t>
            </a:r>
            <a:r>
              <a:rPr b="0" lang="en-US" sz="3200" spc="-1" strike="noStrike" u="sng">
                <a:solidFill>
                  <a:srgbClr val="ffffff"/>
                </a:solidFill>
                <a:uFillTx/>
                <a:latin typeface="Roboto"/>
                <a:ea typeface="Roboto"/>
              </a:rPr>
              <a:t>go.meet.sh/html-day2</a:t>
            </a:r>
            <a:br/>
            <a:r>
              <a:rPr b="0" lang="en-US" sz="3200" spc="-1" strike="noStrike">
                <a:solidFill>
                  <a:srgbClr val="ffffff"/>
                </a:solidFill>
                <a:latin typeface="Roboto"/>
                <a:ea typeface="Roboto"/>
              </a:rPr>
              <a:t>Cheatsheet: </a:t>
            </a:r>
            <a:r>
              <a:rPr b="0" lang="en-US" sz="3200" spc="-1" strike="noStrike" u="sng">
                <a:solidFill>
                  <a:srgbClr val="ffffff"/>
                </a:solidFill>
                <a:uFillTx/>
                <a:latin typeface="Roboto"/>
                <a:ea typeface="Roboto"/>
              </a:rPr>
              <a:t>go.meet.sh/html-cheat</a:t>
            </a:r>
            <a:br/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graphicFrame>
        <p:nvGraphicFramePr>
          <p:cNvPr id="379" name="Table 2"/>
          <p:cNvGraphicFramePr/>
          <p:nvPr/>
        </p:nvGraphicFramePr>
        <p:xfrm>
          <a:off x="1104120" y="2812320"/>
          <a:ext cx="7700760" cy="1599120"/>
        </p:xfrm>
        <a:graphic>
          <a:graphicData uri="http://schemas.openxmlformats.org/drawingml/2006/table">
            <a:tbl>
              <a:tblPr/>
              <a:tblGrid>
                <a:gridCol w="1924920"/>
                <a:gridCol w="1924920"/>
                <a:gridCol w="1924920"/>
                <a:gridCol w="1926000"/>
              </a:tblGrid>
              <a:tr h="34776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</a:rPr>
                        <a:t>Name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</a:rPr>
                        <a:t>Month of Birth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</a:rPr>
                        <a:t>Favorite Food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</a:rPr>
                        <a:t>Favorite Color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</a:tr>
              <a:tr h="34776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</a:rPr>
                        <a:t>Ramesh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</a:rPr>
                        <a:t>April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</a:rPr>
                        <a:t>Hummus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</a:rPr>
                        <a:t>Blue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</a:tr>
              <a:tr h="34776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</a:rPr>
                        <a:t>George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</a:rPr>
                        <a:t>July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</a:rPr>
                        <a:t>Ramen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</a:rPr>
                        <a:t>Blue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</a:tr>
              <a:tr h="34776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</a:rPr>
                        <a:t>Priscila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</a:rPr>
                        <a:t>December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</a:rPr>
                        <a:t>Sushi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</a:rPr>
                        <a:t>Green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</a:tr>
              <a:tr h="34776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</a:rPr>
                        <a:t>Sophia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</a:rPr>
                        <a:t>February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</a:rPr>
                        <a:t>Pizza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</a:rPr>
                        <a:t>Red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</a:tr>
            </a:tbl>
          </a:graphicData>
        </a:graphic>
      </p:graphicFrame>
    </p:spTree>
  </p:cSld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TextShape 1"/>
          <p:cNvSpPr txBox="1"/>
          <p:nvPr/>
        </p:nvSpPr>
        <p:spPr>
          <a:xfrm>
            <a:off x="490320" y="488160"/>
            <a:ext cx="6226920" cy="40903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>
              <a:lnSpc>
                <a:spcPct val="100000"/>
              </a:lnSpc>
            </a:pPr>
            <a:r>
              <a:rPr b="0" lang="en-US" sz="6000" spc="-1" strike="noStrike">
                <a:solidFill>
                  <a:srgbClr val="ffffff"/>
                </a:solidFill>
                <a:latin typeface="Roboto"/>
                <a:ea typeface="Roboto"/>
              </a:rPr>
              <a:t>Lists</a:t>
            </a:r>
            <a:endParaRPr b="0" lang="en-US" sz="6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TextShape 1"/>
          <p:cNvSpPr txBox="1"/>
          <p:nvPr/>
        </p:nvSpPr>
        <p:spPr>
          <a:xfrm>
            <a:off x="70920" y="72360"/>
            <a:ext cx="8221680" cy="7675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ffffff"/>
                </a:solidFill>
                <a:latin typeface="Roboto"/>
                <a:ea typeface="Roboto"/>
              </a:rPr>
              <a:t>Unordered and Ordered Lists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82" name="Google Shape;342;p55" descr=""/>
          <p:cNvPicPr/>
          <p:nvPr/>
        </p:nvPicPr>
        <p:blipFill>
          <a:blip r:embed="rId1"/>
          <a:srcRect l="15195" t="54002" r="28455" b="10495"/>
          <a:stretch/>
        </p:blipFill>
        <p:spPr>
          <a:xfrm>
            <a:off x="5119200" y="1373400"/>
            <a:ext cx="3992040" cy="1572480"/>
          </a:xfrm>
          <a:prstGeom prst="rect">
            <a:avLst/>
          </a:prstGeom>
          <a:ln>
            <a:noFill/>
          </a:ln>
        </p:spPr>
      </p:pic>
      <p:pic>
        <p:nvPicPr>
          <p:cNvPr id="383" name="Google Shape;343;p55" descr=""/>
          <p:cNvPicPr/>
          <p:nvPr/>
        </p:nvPicPr>
        <p:blipFill>
          <a:blip r:embed="rId2"/>
          <a:srcRect l="15563" t="10810" r="28325" b="55087"/>
          <a:stretch/>
        </p:blipFill>
        <p:spPr>
          <a:xfrm>
            <a:off x="311760" y="1373400"/>
            <a:ext cx="3975120" cy="1510920"/>
          </a:xfrm>
          <a:prstGeom prst="rect">
            <a:avLst/>
          </a:prstGeom>
          <a:ln>
            <a:noFill/>
          </a:ln>
        </p:spPr>
      </p:pic>
      <p:pic>
        <p:nvPicPr>
          <p:cNvPr id="384" name="Google Shape;344;p55" descr=""/>
          <p:cNvPicPr/>
          <p:nvPr/>
        </p:nvPicPr>
        <p:blipFill>
          <a:blip r:embed="rId3"/>
          <a:srcRect l="4720" t="8056" r="78823" b="81561"/>
          <a:stretch/>
        </p:blipFill>
        <p:spPr>
          <a:xfrm>
            <a:off x="311760" y="3456000"/>
            <a:ext cx="2754720" cy="1086120"/>
          </a:xfrm>
          <a:prstGeom prst="rect">
            <a:avLst/>
          </a:prstGeom>
          <a:ln>
            <a:noFill/>
          </a:ln>
        </p:spPr>
      </p:pic>
      <p:pic>
        <p:nvPicPr>
          <p:cNvPr id="385" name="Google Shape;345;p55" descr=""/>
          <p:cNvPicPr/>
          <p:nvPr/>
        </p:nvPicPr>
        <p:blipFill>
          <a:blip r:embed="rId4"/>
          <a:srcRect l="4720" t="22670" r="78823" b="66688"/>
          <a:stretch/>
        </p:blipFill>
        <p:spPr>
          <a:xfrm>
            <a:off x="5119200" y="3456000"/>
            <a:ext cx="2754720" cy="1112760"/>
          </a:xfrm>
          <a:prstGeom prst="rect">
            <a:avLst/>
          </a:prstGeom>
          <a:ln>
            <a:noFill/>
          </a:ln>
        </p:spPr>
      </p:pic>
    </p:spTree>
  </p:cSld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TextShape 1"/>
          <p:cNvSpPr txBox="1"/>
          <p:nvPr/>
        </p:nvSpPr>
        <p:spPr>
          <a:xfrm>
            <a:off x="460800" y="2065320"/>
            <a:ext cx="8221680" cy="10123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>
              <a:lnSpc>
                <a:spcPct val="100000"/>
              </a:lnSpc>
            </a:pPr>
            <a:r>
              <a:rPr b="0" lang="en-US" sz="4200" spc="-1" strike="noStrike">
                <a:solidFill>
                  <a:srgbClr val="ffffff"/>
                </a:solidFill>
                <a:latin typeface="Roboto"/>
                <a:ea typeface="Roboto"/>
              </a:rPr>
              <a:t>Lab 4</a:t>
            </a:r>
            <a:br/>
            <a:r>
              <a:rPr b="0" lang="en-US" sz="3200" spc="-1" strike="noStrike">
                <a:solidFill>
                  <a:srgbClr val="ffffff"/>
                </a:solidFill>
                <a:latin typeface="Roboto"/>
                <a:ea typeface="Roboto"/>
              </a:rPr>
              <a:t>Lab: </a:t>
            </a:r>
            <a:r>
              <a:rPr b="0" lang="en-US" sz="3200" spc="-1" strike="noStrike" u="sng">
                <a:solidFill>
                  <a:srgbClr val="4fc3f7"/>
                </a:solidFill>
                <a:uFillTx/>
                <a:latin typeface="Roboto"/>
                <a:ea typeface="Roboto"/>
                <a:hlinkClick r:id="rId1"/>
              </a:rPr>
              <a:t>go.meet.sh/html-lab</a:t>
            </a:r>
            <a:br/>
            <a:r>
              <a:rPr b="0" lang="en-US" sz="3200" spc="-1" strike="noStrike">
                <a:solidFill>
                  <a:srgbClr val="ffffff"/>
                </a:solidFill>
                <a:latin typeface="Roboto"/>
                <a:ea typeface="Roboto"/>
              </a:rPr>
              <a:t>Slides: </a:t>
            </a:r>
            <a:r>
              <a:rPr b="0" lang="en-US" sz="3200" spc="-1" strike="noStrike" u="sng">
                <a:solidFill>
                  <a:srgbClr val="ffffff"/>
                </a:solidFill>
                <a:uFillTx/>
                <a:latin typeface="Roboto"/>
                <a:ea typeface="Roboto"/>
              </a:rPr>
              <a:t>go.meet.sh/html-day2</a:t>
            </a:r>
            <a:br/>
            <a:r>
              <a:rPr b="0" lang="en-US" sz="3200" spc="-1" strike="noStrike">
                <a:solidFill>
                  <a:srgbClr val="ffffff"/>
                </a:solidFill>
                <a:latin typeface="Roboto"/>
                <a:ea typeface="Roboto"/>
              </a:rPr>
              <a:t>Cheatsheet: </a:t>
            </a:r>
            <a:r>
              <a:rPr b="0" lang="en-US" sz="3200" spc="-1" strike="noStrike" u="sng">
                <a:solidFill>
                  <a:srgbClr val="ffffff"/>
                </a:solidFill>
                <a:uFillTx/>
                <a:latin typeface="Roboto"/>
                <a:ea typeface="Roboto"/>
              </a:rPr>
              <a:t>go.meet.sh/html-cheat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TextShape 1"/>
          <p:cNvSpPr txBox="1"/>
          <p:nvPr/>
        </p:nvSpPr>
        <p:spPr>
          <a:xfrm>
            <a:off x="460800" y="2065320"/>
            <a:ext cx="8221680" cy="10123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>
              <a:lnSpc>
                <a:spcPct val="100000"/>
              </a:lnSpc>
            </a:pPr>
            <a:r>
              <a:rPr b="0" lang="en-US" sz="4200" spc="-1" strike="noStrike">
                <a:solidFill>
                  <a:srgbClr val="ffffff"/>
                </a:solidFill>
                <a:latin typeface="Roboto"/>
                <a:ea typeface="Roboto"/>
              </a:rPr>
              <a:t>Forms</a:t>
            </a:r>
            <a:endParaRPr b="0" lang="en-US" sz="4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TextShape 1"/>
          <p:cNvSpPr txBox="1"/>
          <p:nvPr/>
        </p:nvSpPr>
        <p:spPr>
          <a:xfrm>
            <a:off x="70920" y="72360"/>
            <a:ext cx="8221680" cy="7675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ffffff"/>
                </a:solidFill>
                <a:latin typeface="Roboto"/>
                <a:ea typeface="Roboto"/>
              </a:rPr>
              <a:t>Forms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9" name="TextShape 2"/>
          <p:cNvSpPr txBox="1"/>
          <p:nvPr/>
        </p:nvSpPr>
        <p:spPr>
          <a:xfrm>
            <a:off x="460800" y="996840"/>
            <a:ext cx="4356720" cy="4146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Roboto"/>
                <a:ea typeface="Roboto"/>
              </a:rPr>
              <a:t>HTML forms are an easy way to collect user input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150000"/>
              </a:lnSpc>
              <a:spcBef>
                <a:spcPts val="1599"/>
              </a:spcBef>
              <a:buClr>
                <a:srgbClr val="000000"/>
              </a:buClr>
              <a:buFont typeface="Roboto"/>
              <a:buChar char="●"/>
            </a:pPr>
            <a:r>
              <a:rPr b="0" lang="en-US" sz="1800" spc="-1" strike="noStrike">
                <a:solidFill>
                  <a:srgbClr val="000000"/>
                </a:solidFill>
                <a:latin typeface="Roboto"/>
                <a:ea typeface="Roboto"/>
              </a:rPr>
              <a:t>Defined by </a:t>
            </a:r>
            <a:r>
              <a:rPr b="0" lang="en-US" sz="1800" spc="-1" strike="noStrike">
                <a:solidFill>
                  <a:srgbClr val="0b5394"/>
                </a:solidFill>
                <a:latin typeface="Roboto Mono"/>
                <a:ea typeface="Roboto Mono"/>
              </a:rPr>
              <a:t>&lt;form&gt;</a:t>
            </a:r>
            <a:r>
              <a:rPr b="0" lang="en-US" sz="1800" spc="-1" strike="noStrike">
                <a:solidFill>
                  <a:srgbClr val="000000"/>
                </a:solidFill>
                <a:latin typeface="Roboto"/>
                <a:ea typeface="Roboto"/>
              </a:rPr>
              <a:t> tag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150000"/>
              </a:lnSpc>
              <a:buClr>
                <a:srgbClr val="000000"/>
              </a:buClr>
              <a:buFont typeface="Roboto"/>
              <a:buChar char="●"/>
            </a:pPr>
            <a:r>
              <a:rPr b="0" lang="en-US" sz="1800" spc="-1" strike="noStrike">
                <a:solidFill>
                  <a:srgbClr val="000000"/>
                </a:solidFill>
                <a:latin typeface="Roboto"/>
                <a:ea typeface="Roboto"/>
              </a:rPr>
              <a:t>Consists of form elements, such as </a:t>
            </a:r>
            <a:r>
              <a:rPr b="0" lang="en-US" sz="1800" spc="-1" strike="noStrike">
                <a:solidFill>
                  <a:srgbClr val="0b5394"/>
                </a:solidFill>
                <a:latin typeface="Roboto Mono"/>
                <a:ea typeface="Roboto Mono"/>
              </a:rPr>
              <a:t>&lt;input&gt;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90" name="Google Shape;362;p58" descr=""/>
          <p:cNvPicPr/>
          <p:nvPr/>
        </p:nvPicPr>
        <p:blipFill>
          <a:blip r:embed="rId1"/>
          <a:srcRect l="50743" t="0" r="0" b="0"/>
          <a:stretch/>
        </p:blipFill>
        <p:spPr>
          <a:xfrm>
            <a:off x="4817880" y="996840"/>
            <a:ext cx="4002480" cy="3940200"/>
          </a:xfrm>
          <a:prstGeom prst="rect">
            <a:avLst/>
          </a:prstGeom>
          <a:ln>
            <a:noFill/>
          </a:ln>
        </p:spPr>
      </p:pic>
    </p:spTree>
  </p:cSld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TextShape 1"/>
          <p:cNvSpPr txBox="1"/>
          <p:nvPr/>
        </p:nvSpPr>
        <p:spPr>
          <a:xfrm>
            <a:off x="460800" y="2065320"/>
            <a:ext cx="8221680" cy="10123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>
              <a:lnSpc>
                <a:spcPct val="100000"/>
              </a:lnSpc>
            </a:pPr>
            <a:r>
              <a:rPr b="0" lang="en-US" sz="4200" spc="-1" strike="noStrike">
                <a:solidFill>
                  <a:srgbClr val="ffffff"/>
                </a:solidFill>
                <a:latin typeface="Roboto"/>
                <a:ea typeface="Roboto"/>
              </a:rPr>
              <a:t>Feedback from you!</a:t>
            </a:r>
            <a:br/>
            <a:r>
              <a:rPr b="0" lang="en-US" sz="4200" spc="-1" strike="noStrike" u="sng">
                <a:solidFill>
                  <a:srgbClr val="ffffff"/>
                </a:solidFill>
                <a:uFillTx/>
                <a:latin typeface="Roboto"/>
                <a:ea typeface="Roboto"/>
              </a:rPr>
              <a:t>go.meet.sh/feedback1</a:t>
            </a:r>
            <a:endParaRPr b="0" lang="en-US" sz="4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TextShape 1"/>
          <p:cNvSpPr txBox="1"/>
          <p:nvPr/>
        </p:nvSpPr>
        <p:spPr>
          <a:xfrm>
            <a:off x="70920" y="72360"/>
            <a:ext cx="8221680" cy="7675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ffffff"/>
                </a:solidFill>
                <a:latin typeface="Roboto Mono"/>
                <a:ea typeface="Roboto Mono"/>
              </a:rPr>
              <a:t>&lt;input&gt; </a:t>
            </a:r>
            <a:r>
              <a:rPr b="0" lang="en-US" sz="3200" spc="-1" strike="noStrike">
                <a:solidFill>
                  <a:srgbClr val="ffffff"/>
                </a:solidFill>
                <a:latin typeface="Roboto"/>
                <a:ea typeface="Roboto"/>
              </a:rPr>
              <a:t>tag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2" name="TextShape 2"/>
          <p:cNvSpPr txBox="1"/>
          <p:nvPr/>
        </p:nvSpPr>
        <p:spPr>
          <a:xfrm>
            <a:off x="460800" y="840240"/>
            <a:ext cx="8221680" cy="385524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>
              <a:lnSpc>
                <a:spcPct val="150000"/>
              </a:lnSpc>
            </a:pPr>
            <a:r>
              <a:rPr b="0" lang="en-US" sz="1800" spc="-1" strike="noStrike">
                <a:solidFill>
                  <a:srgbClr val="0b5394"/>
                </a:solidFill>
                <a:latin typeface="Roboto Mono"/>
                <a:ea typeface="Roboto Mono"/>
              </a:rPr>
              <a:t>&lt;input&gt; </a:t>
            </a:r>
            <a:r>
              <a:rPr b="0" lang="en-US" sz="1800" spc="-1" strike="noStrike">
                <a:solidFill>
                  <a:srgbClr val="000000"/>
                </a:solidFill>
                <a:latin typeface="Roboto"/>
                <a:ea typeface="Roboto"/>
              </a:rPr>
              <a:t>has </a:t>
            </a:r>
            <a:r>
              <a:rPr b="0" lang="en-US" sz="1800" spc="-1" strike="noStrike">
                <a:solidFill>
                  <a:srgbClr val="9900ff"/>
                </a:solidFill>
                <a:latin typeface="Roboto"/>
                <a:ea typeface="Roboto"/>
              </a:rPr>
              <a:t>type</a:t>
            </a:r>
            <a:r>
              <a:rPr b="0" lang="en-US" sz="1800" spc="-1" strike="noStrike">
                <a:solidFill>
                  <a:srgbClr val="000000"/>
                </a:solidFill>
                <a:latin typeface="Roboto"/>
                <a:ea typeface="Roboto"/>
              </a:rPr>
              <a:t> and </a:t>
            </a:r>
            <a:r>
              <a:rPr b="0" lang="en-US" sz="1800" spc="-1" strike="noStrike">
                <a:solidFill>
                  <a:srgbClr val="ff0000"/>
                </a:solidFill>
                <a:latin typeface="Roboto"/>
                <a:ea typeface="Roboto"/>
              </a:rPr>
              <a:t>name</a:t>
            </a:r>
            <a:r>
              <a:rPr b="0" lang="en-US" sz="1800" spc="-1" strike="noStrike">
                <a:solidFill>
                  <a:srgbClr val="000000"/>
                </a:solidFill>
                <a:latin typeface="Roboto"/>
                <a:ea typeface="Roboto"/>
              </a:rPr>
              <a:t> attributes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150000"/>
              </a:lnSpc>
              <a:spcBef>
                <a:spcPts val="1599"/>
              </a:spcBef>
              <a:buClr>
                <a:srgbClr val="000000"/>
              </a:buClr>
              <a:buFont typeface="Roboto"/>
              <a:buChar char="●"/>
            </a:pPr>
            <a:r>
              <a:rPr b="0" lang="en-US" sz="1800" spc="-1" strike="noStrike">
                <a:solidFill>
                  <a:srgbClr val="ff0000"/>
                </a:solidFill>
                <a:latin typeface="Roboto"/>
                <a:ea typeface="Roboto"/>
              </a:rPr>
              <a:t>“</a:t>
            </a:r>
            <a:r>
              <a:rPr b="0" lang="en-US" sz="1800" spc="-1" strike="noStrike">
                <a:solidFill>
                  <a:srgbClr val="ff0000"/>
                </a:solidFill>
                <a:latin typeface="Roboto"/>
                <a:ea typeface="Roboto"/>
              </a:rPr>
              <a:t>name”</a:t>
            </a:r>
            <a:r>
              <a:rPr b="0" lang="en-US" sz="1800" spc="-1" strike="noStrike">
                <a:solidFill>
                  <a:srgbClr val="000000"/>
                </a:solidFill>
                <a:latin typeface="Roboto"/>
                <a:ea typeface="Roboto"/>
              </a:rPr>
              <a:t> is the name the input will be submitted as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17160">
              <a:lnSpc>
                <a:spcPct val="150000"/>
              </a:lnSpc>
              <a:buClr>
                <a:srgbClr val="000000"/>
              </a:buClr>
              <a:buFont typeface="Roboto"/>
              <a:buChar char="○"/>
            </a:pPr>
            <a:r>
              <a:rPr b="0" lang="en-US" sz="1400" spc="-1" strike="noStrike">
                <a:solidFill>
                  <a:srgbClr val="000000"/>
                </a:solidFill>
                <a:latin typeface="Roboto"/>
                <a:ea typeface="Roboto"/>
              </a:rPr>
              <a:t>More important later on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150000"/>
              </a:lnSpc>
              <a:buClr>
                <a:srgbClr val="000000"/>
              </a:buClr>
              <a:buFont typeface="Roboto"/>
              <a:buChar char="●"/>
            </a:pPr>
            <a:r>
              <a:rPr b="0" lang="en-US" sz="1800" spc="-1" strike="noStrike">
                <a:solidFill>
                  <a:srgbClr val="9900ff"/>
                </a:solidFill>
                <a:latin typeface="Roboto"/>
                <a:ea typeface="Roboto"/>
              </a:rPr>
              <a:t>“</a:t>
            </a:r>
            <a:r>
              <a:rPr b="0" lang="en-US" sz="1800" spc="-1" strike="noStrike">
                <a:solidFill>
                  <a:srgbClr val="9900ff"/>
                </a:solidFill>
                <a:latin typeface="Roboto"/>
                <a:ea typeface="Roboto"/>
              </a:rPr>
              <a:t>type”</a:t>
            </a:r>
            <a:r>
              <a:rPr b="0" lang="en-US" sz="1800" spc="-1" strike="noStrike">
                <a:solidFill>
                  <a:srgbClr val="000000"/>
                </a:solidFill>
                <a:latin typeface="Roboto"/>
                <a:ea typeface="Roboto"/>
              </a:rPr>
              <a:t> defines how the </a:t>
            </a:r>
            <a:r>
              <a:rPr b="0" lang="en-US" sz="1800" spc="-1" strike="noStrike">
                <a:solidFill>
                  <a:srgbClr val="0b5394"/>
                </a:solidFill>
                <a:latin typeface="Roboto Mono"/>
                <a:ea typeface="Roboto Mono"/>
              </a:rPr>
              <a:t>&lt;input&gt;</a:t>
            </a:r>
            <a:r>
              <a:rPr b="0" lang="en-US" sz="1800" spc="-1" strike="noStrike">
                <a:solidFill>
                  <a:srgbClr val="000000"/>
                </a:solidFill>
                <a:latin typeface="Roboto"/>
                <a:ea typeface="Roboto"/>
              </a:rPr>
              <a:t> element is displayed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17160">
              <a:lnSpc>
                <a:spcPct val="150000"/>
              </a:lnSpc>
              <a:buClr>
                <a:srgbClr val="000000"/>
              </a:buClr>
              <a:buFont typeface="Roboto"/>
              <a:buChar char="○"/>
            </a:pPr>
            <a:r>
              <a:rPr b="0" lang="en-US" sz="1400" spc="-1" strike="noStrike">
                <a:solidFill>
                  <a:srgbClr val="0b5394"/>
                </a:solidFill>
                <a:latin typeface="Roboto Mono"/>
                <a:ea typeface="Roboto Mono"/>
              </a:rPr>
              <a:t>&lt;input </a:t>
            </a:r>
            <a:r>
              <a:rPr b="0" lang="en-US" sz="1400" spc="-1" strike="noStrike">
                <a:solidFill>
                  <a:srgbClr val="9900ff"/>
                </a:solidFill>
                <a:latin typeface="Roboto Mono"/>
                <a:ea typeface="Roboto Mono"/>
              </a:rPr>
              <a:t>type</a:t>
            </a:r>
            <a:r>
              <a:rPr b="0" lang="en-US" sz="1400" spc="-1" strike="noStrike">
                <a:solidFill>
                  <a:srgbClr val="0b5394"/>
                </a:solidFill>
                <a:latin typeface="Roboto Mono"/>
                <a:ea typeface="Roboto Mono"/>
              </a:rPr>
              <a:t>=”text”&gt; </a:t>
            </a:r>
            <a:r>
              <a:rPr b="0" lang="en-US" sz="1400" spc="-1" strike="noStrike">
                <a:solidFill>
                  <a:srgbClr val="000000"/>
                </a:solidFill>
                <a:latin typeface="Roboto"/>
                <a:ea typeface="Roboto"/>
              </a:rPr>
              <a:t>allows the user to enter text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17160">
              <a:lnSpc>
                <a:spcPct val="150000"/>
              </a:lnSpc>
              <a:buClr>
                <a:srgbClr val="000000"/>
              </a:buClr>
              <a:buFont typeface="Roboto"/>
              <a:buChar char="○"/>
            </a:pPr>
            <a:r>
              <a:rPr b="0" lang="en-US" sz="1400" spc="-1" strike="noStrike">
                <a:solidFill>
                  <a:srgbClr val="0b5394"/>
                </a:solidFill>
                <a:latin typeface="Roboto Mono"/>
                <a:ea typeface="Roboto Mono"/>
              </a:rPr>
              <a:t>&lt;input </a:t>
            </a:r>
            <a:r>
              <a:rPr b="0" lang="en-US" sz="1400" spc="-1" strike="noStrike">
                <a:solidFill>
                  <a:srgbClr val="9900ff"/>
                </a:solidFill>
                <a:latin typeface="Roboto Mono"/>
                <a:ea typeface="Roboto Mono"/>
              </a:rPr>
              <a:t>type</a:t>
            </a:r>
            <a:r>
              <a:rPr b="0" lang="en-US" sz="1400" spc="-1" strike="noStrike">
                <a:solidFill>
                  <a:srgbClr val="0b5394"/>
                </a:solidFill>
                <a:latin typeface="Roboto Mono"/>
                <a:ea typeface="Roboto Mono"/>
              </a:rPr>
              <a:t>=”password”&gt; </a:t>
            </a:r>
            <a:r>
              <a:rPr b="0" lang="en-US" sz="1400" spc="-1" strike="noStrike">
                <a:solidFill>
                  <a:srgbClr val="000000"/>
                </a:solidFill>
                <a:latin typeface="Roboto"/>
                <a:ea typeface="Roboto"/>
              </a:rPr>
              <a:t>blocks what the user enters from sight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17160">
              <a:lnSpc>
                <a:spcPct val="150000"/>
              </a:lnSpc>
              <a:buClr>
                <a:srgbClr val="000000"/>
              </a:buClr>
              <a:buFont typeface="Roboto"/>
              <a:buChar char="○"/>
            </a:pPr>
            <a:r>
              <a:rPr b="0" lang="en-US" sz="1400" spc="-1" strike="noStrike">
                <a:solidFill>
                  <a:srgbClr val="0b5394"/>
                </a:solidFill>
                <a:latin typeface="Roboto Mono"/>
                <a:ea typeface="Roboto Mono"/>
              </a:rPr>
              <a:t>&lt;input </a:t>
            </a:r>
            <a:r>
              <a:rPr b="0" lang="en-US" sz="1400" spc="-1" strike="noStrike">
                <a:solidFill>
                  <a:srgbClr val="9900ff"/>
                </a:solidFill>
                <a:latin typeface="Roboto Mono"/>
                <a:ea typeface="Roboto Mono"/>
              </a:rPr>
              <a:t>type</a:t>
            </a:r>
            <a:r>
              <a:rPr b="0" lang="en-US" sz="1400" spc="-1" strike="noStrike">
                <a:solidFill>
                  <a:srgbClr val="0b5394"/>
                </a:solidFill>
                <a:latin typeface="Roboto Mono"/>
                <a:ea typeface="Roboto Mono"/>
              </a:rPr>
              <a:t>=”radio”&gt; </a:t>
            </a:r>
            <a:r>
              <a:rPr b="0" lang="en-US" sz="1400" spc="-1" strike="noStrike">
                <a:solidFill>
                  <a:srgbClr val="000000"/>
                </a:solidFill>
                <a:latin typeface="Roboto"/>
                <a:ea typeface="Roboto"/>
              </a:rPr>
              <a:t>allows the user to select one out of a few choices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17160">
              <a:lnSpc>
                <a:spcPct val="150000"/>
              </a:lnSpc>
              <a:buClr>
                <a:srgbClr val="000000"/>
              </a:buClr>
              <a:buFont typeface="Roboto"/>
              <a:buChar char="○"/>
            </a:pPr>
            <a:r>
              <a:rPr b="0" lang="en-US" sz="1400" spc="-1" strike="noStrike">
                <a:solidFill>
                  <a:srgbClr val="0b5394"/>
                </a:solidFill>
                <a:latin typeface="Roboto Mono"/>
                <a:ea typeface="Roboto Mono"/>
              </a:rPr>
              <a:t>&lt;input </a:t>
            </a:r>
            <a:r>
              <a:rPr b="0" lang="en-US" sz="1400" spc="-1" strike="noStrike">
                <a:solidFill>
                  <a:srgbClr val="9900ff"/>
                </a:solidFill>
                <a:latin typeface="Roboto Mono"/>
                <a:ea typeface="Roboto Mono"/>
              </a:rPr>
              <a:t>type</a:t>
            </a:r>
            <a:r>
              <a:rPr b="0" lang="en-US" sz="1400" spc="-1" strike="noStrike">
                <a:solidFill>
                  <a:srgbClr val="0b5394"/>
                </a:solidFill>
                <a:latin typeface="Roboto Mono"/>
                <a:ea typeface="Roboto Mono"/>
              </a:rPr>
              <a:t>=”checkbox”&gt;</a:t>
            </a:r>
            <a:r>
              <a:rPr b="0" lang="en-US" sz="1400" spc="-1" strike="noStrike">
                <a:solidFill>
                  <a:srgbClr val="000000"/>
                </a:solidFill>
                <a:latin typeface="Roboto"/>
                <a:ea typeface="Roboto"/>
              </a:rPr>
              <a:t> allows the user to select multiple choices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17160">
              <a:lnSpc>
                <a:spcPct val="150000"/>
              </a:lnSpc>
              <a:buClr>
                <a:srgbClr val="000000"/>
              </a:buClr>
              <a:buFont typeface="Roboto"/>
              <a:buChar char="○"/>
            </a:pPr>
            <a:r>
              <a:rPr b="0" lang="en-US" sz="1400" spc="-1" strike="noStrike">
                <a:solidFill>
                  <a:srgbClr val="0b5394"/>
                </a:solidFill>
                <a:latin typeface="Roboto Mono"/>
                <a:ea typeface="Roboto Mono"/>
              </a:rPr>
              <a:t>&lt;input </a:t>
            </a:r>
            <a:r>
              <a:rPr b="0" lang="en-US" sz="1400" spc="-1" strike="noStrike">
                <a:solidFill>
                  <a:srgbClr val="9900ff"/>
                </a:solidFill>
                <a:latin typeface="Roboto Mono"/>
                <a:ea typeface="Roboto Mono"/>
              </a:rPr>
              <a:t>type</a:t>
            </a:r>
            <a:r>
              <a:rPr b="0" lang="en-US" sz="1400" spc="-1" strike="noStrike">
                <a:solidFill>
                  <a:srgbClr val="0b5394"/>
                </a:solidFill>
                <a:latin typeface="Roboto Mono"/>
                <a:ea typeface="Roboto Mono"/>
              </a:rPr>
              <a:t>=”submit”&gt;</a:t>
            </a:r>
            <a:r>
              <a:rPr b="0" lang="en-US" sz="1400" spc="-1" strike="noStrike">
                <a:solidFill>
                  <a:srgbClr val="000000"/>
                </a:solidFill>
                <a:latin typeface="Roboto"/>
                <a:ea typeface="Roboto"/>
              </a:rPr>
              <a:t>  allows the user to submit the form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TextShape 1"/>
          <p:cNvSpPr txBox="1"/>
          <p:nvPr/>
        </p:nvSpPr>
        <p:spPr>
          <a:xfrm>
            <a:off x="857160" y="457200"/>
            <a:ext cx="7405920" cy="101700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4" name="TextShape 2"/>
          <p:cNvSpPr txBox="1"/>
          <p:nvPr/>
        </p:nvSpPr>
        <p:spPr>
          <a:xfrm>
            <a:off x="857160" y="1542960"/>
            <a:ext cx="7404120" cy="302868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95" name="Google Shape;375;p60" descr=""/>
          <p:cNvPicPr/>
          <p:nvPr/>
        </p:nvPicPr>
        <p:blipFill>
          <a:blip r:embed="rId1"/>
          <a:srcRect l="0" t="0" r="23561" b="28227"/>
          <a:stretch/>
        </p:blipFill>
        <p:spPr>
          <a:xfrm>
            <a:off x="0" y="0"/>
            <a:ext cx="9318600" cy="5231880"/>
          </a:xfrm>
          <a:prstGeom prst="rect">
            <a:avLst/>
          </a:prstGeom>
          <a:ln>
            <a:noFill/>
          </a:ln>
        </p:spPr>
      </p:pic>
    </p:spTree>
  </p:cSld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6" name="Google Shape;380;p61" descr=""/>
          <p:cNvPicPr/>
          <p:nvPr/>
        </p:nvPicPr>
        <p:blipFill>
          <a:blip r:embed="rId1"/>
          <a:srcRect l="9258" t="15713" r="5472" b="13526"/>
          <a:stretch/>
        </p:blipFill>
        <p:spPr>
          <a:xfrm>
            <a:off x="124560" y="496080"/>
            <a:ext cx="8894520" cy="4151520"/>
          </a:xfrm>
          <a:prstGeom prst="rect">
            <a:avLst/>
          </a:prstGeom>
          <a:ln>
            <a:noFill/>
          </a:ln>
        </p:spPr>
      </p:pic>
    </p:spTree>
  </p:cSld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TextShape 1"/>
          <p:cNvSpPr txBox="1"/>
          <p:nvPr/>
        </p:nvSpPr>
        <p:spPr>
          <a:xfrm>
            <a:off x="857160" y="457200"/>
            <a:ext cx="7405920" cy="101700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8" name="TextShape 2"/>
          <p:cNvSpPr txBox="1"/>
          <p:nvPr/>
        </p:nvSpPr>
        <p:spPr>
          <a:xfrm>
            <a:off x="857160" y="1542960"/>
            <a:ext cx="7404120" cy="302868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99" name="Google Shape;387;p62" descr=""/>
          <p:cNvPicPr/>
          <p:nvPr/>
        </p:nvPicPr>
        <p:blipFill>
          <a:blip r:embed="rId1"/>
          <a:srcRect l="0" t="0" r="23561" b="28227"/>
          <a:stretch/>
        </p:blipFill>
        <p:spPr>
          <a:xfrm>
            <a:off x="0" y="0"/>
            <a:ext cx="9318600" cy="5231880"/>
          </a:xfrm>
          <a:prstGeom prst="rect">
            <a:avLst/>
          </a:prstGeom>
          <a:ln>
            <a:noFill/>
          </a:ln>
        </p:spPr>
      </p:pic>
      <p:pic>
        <p:nvPicPr>
          <p:cNvPr id="400" name="Google Shape;388;p62" descr=""/>
          <p:cNvPicPr/>
          <p:nvPr/>
        </p:nvPicPr>
        <p:blipFill>
          <a:blip r:embed="rId2"/>
          <a:srcRect l="9258" t="15713" r="5472" b="13526"/>
          <a:stretch/>
        </p:blipFill>
        <p:spPr>
          <a:xfrm>
            <a:off x="1647360" y="2008080"/>
            <a:ext cx="6645960" cy="3101760"/>
          </a:xfrm>
          <a:prstGeom prst="rect">
            <a:avLst/>
          </a:prstGeom>
          <a:ln>
            <a:noFill/>
          </a:ln>
        </p:spPr>
      </p:pic>
      <p:sp>
        <p:nvSpPr>
          <p:cNvPr id="401" name="CustomShape 3"/>
          <p:cNvSpPr/>
          <p:nvPr/>
        </p:nvSpPr>
        <p:spPr>
          <a:xfrm>
            <a:off x="2070720" y="3032280"/>
            <a:ext cx="4773240" cy="208080"/>
          </a:xfrm>
          <a:prstGeom prst="rect">
            <a:avLst/>
          </a:prstGeom>
          <a:noFill/>
          <a:ln w="1908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2" name="CustomShape 4"/>
          <p:cNvSpPr/>
          <p:nvPr/>
        </p:nvSpPr>
        <p:spPr>
          <a:xfrm flipH="1" rot="10800000">
            <a:off x="134640" y="1378440"/>
            <a:ext cx="1156320" cy="365040"/>
          </a:xfrm>
          <a:prstGeom prst="rect">
            <a:avLst/>
          </a:prstGeom>
          <a:noFill/>
          <a:ln w="1908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TextShape 1"/>
          <p:cNvSpPr txBox="1"/>
          <p:nvPr/>
        </p:nvSpPr>
        <p:spPr>
          <a:xfrm>
            <a:off x="857160" y="457200"/>
            <a:ext cx="7405920" cy="101700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4" name="TextShape 2"/>
          <p:cNvSpPr txBox="1"/>
          <p:nvPr/>
        </p:nvSpPr>
        <p:spPr>
          <a:xfrm>
            <a:off x="857160" y="1542960"/>
            <a:ext cx="7404120" cy="302868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05" name="Google Shape;397;p63" descr=""/>
          <p:cNvPicPr/>
          <p:nvPr/>
        </p:nvPicPr>
        <p:blipFill>
          <a:blip r:embed="rId1"/>
          <a:srcRect l="0" t="0" r="23561" b="28227"/>
          <a:stretch/>
        </p:blipFill>
        <p:spPr>
          <a:xfrm>
            <a:off x="0" y="0"/>
            <a:ext cx="9318600" cy="5231880"/>
          </a:xfrm>
          <a:prstGeom prst="rect">
            <a:avLst/>
          </a:prstGeom>
          <a:ln>
            <a:noFill/>
          </a:ln>
        </p:spPr>
      </p:pic>
      <p:pic>
        <p:nvPicPr>
          <p:cNvPr id="406" name="Google Shape;398;p63" descr=""/>
          <p:cNvPicPr/>
          <p:nvPr/>
        </p:nvPicPr>
        <p:blipFill>
          <a:blip r:embed="rId2"/>
          <a:srcRect l="9258" t="15713" r="5472" b="13526"/>
          <a:stretch/>
        </p:blipFill>
        <p:spPr>
          <a:xfrm>
            <a:off x="1647360" y="2008080"/>
            <a:ext cx="6645960" cy="3101760"/>
          </a:xfrm>
          <a:prstGeom prst="rect">
            <a:avLst/>
          </a:prstGeom>
          <a:ln>
            <a:noFill/>
          </a:ln>
        </p:spPr>
      </p:pic>
      <p:sp>
        <p:nvSpPr>
          <p:cNvPr id="407" name="CustomShape 3"/>
          <p:cNvSpPr/>
          <p:nvPr/>
        </p:nvSpPr>
        <p:spPr>
          <a:xfrm>
            <a:off x="2729880" y="3059280"/>
            <a:ext cx="1189800" cy="409680"/>
          </a:xfrm>
          <a:prstGeom prst="roundRect">
            <a:avLst>
              <a:gd name="adj" fmla="val 16667"/>
            </a:avLst>
          </a:prstGeom>
          <a:noFill/>
          <a:ln w="19080">
            <a:solidFill>
              <a:srgbClr val="00ff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8" name="CustomShape 4"/>
          <p:cNvSpPr/>
          <p:nvPr/>
        </p:nvSpPr>
        <p:spPr>
          <a:xfrm>
            <a:off x="206280" y="1013040"/>
            <a:ext cx="338040" cy="342720"/>
          </a:xfrm>
          <a:prstGeom prst="roundRect">
            <a:avLst>
              <a:gd name="adj" fmla="val 16667"/>
            </a:avLst>
          </a:prstGeom>
          <a:noFill/>
          <a:ln w="19080">
            <a:solidFill>
              <a:srgbClr val="00ff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9" name="CustomShape 5"/>
          <p:cNvSpPr/>
          <p:nvPr/>
        </p:nvSpPr>
        <p:spPr>
          <a:xfrm>
            <a:off x="1308960" y="1023840"/>
            <a:ext cx="338040" cy="342720"/>
          </a:xfrm>
          <a:prstGeom prst="roundRect">
            <a:avLst>
              <a:gd name="adj" fmla="val 16667"/>
            </a:avLst>
          </a:prstGeom>
          <a:noFill/>
          <a:ln w="19080">
            <a:solidFill>
              <a:srgbClr val="00ff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0" name="CustomShape 6"/>
          <p:cNvSpPr/>
          <p:nvPr/>
        </p:nvSpPr>
        <p:spPr>
          <a:xfrm>
            <a:off x="3224880" y="3812400"/>
            <a:ext cx="996840" cy="543960"/>
          </a:xfrm>
          <a:prstGeom prst="roundRect">
            <a:avLst>
              <a:gd name="adj" fmla="val 16667"/>
            </a:avLst>
          </a:prstGeom>
          <a:noFill/>
          <a:ln w="19080">
            <a:solidFill>
              <a:srgbClr val="0000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1" name="CustomShape 7"/>
          <p:cNvSpPr/>
          <p:nvPr/>
        </p:nvSpPr>
        <p:spPr>
          <a:xfrm>
            <a:off x="177120" y="1423440"/>
            <a:ext cx="338040" cy="342720"/>
          </a:xfrm>
          <a:prstGeom prst="roundRect">
            <a:avLst>
              <a:gd name="adj" fmla="val 16667"/>
            </a:avLst>
          </a:prstGeom>
          <a:noFill/>
          <a:ln w="19080">
            <a:solidFill>
              <a:srgbClr val="0000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2" name="CustomShape 8"/>
          <p:cNvSpPr/>
          <p:nvPr/>
        </p:nvSpPr>
        <p:spPr>
          <a:xfrm>
            <a:off x="2205360" y="1423440"/>
            <a:ext cx="338040" cy="342720"/>
          </a:xfrm>
          <a:prstGeom prst="roundRect">
            <a:avLst>
              <a:gd name="adj" fmla="val 16667"/>
            </a:avLst>
          </a:prstGeom>
          <a:noFill/>
          <a:ln w="19080">
            <a:solidFill>
              <a:srgbClr val="0000ff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TextShape 1"/>
          <p:cNvSpPr txBox="1"/>
          <p:nvPr/>
        </p:nvSpPr>
        <p:spPr>
          <a:xfrm>
            <a:off x="857160" y="457200"/>
            <a:ext cx="7405920" cy="101700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4" name="TextShape 2"/>
          <p:cNvSpPr txBox="1"/>
          <p:nvPr/>
        </p:nvSpPr>
        <p:spPr>
          <a:xfrm>
            <a:off x="857160" y="1542960"/>
            <a:ext cx="7404120" cy="302868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15" name="Google Shape;411;p64" descr=""/>
          <p:cNvPicPr/>
          <p:nvPr/>
        </p:nvPicPr>
        <p:blipFill>
          <a:blip r:embed="rId1"/>
          <a:srcRect l="0" t="0" r="23561" b="28227"/>
          <a:stretch/>
        </p:blipFill>
        <p:spPr>
          <a:xfrm>
            <a:off x="0" y="0"/>
            <a:ext cx="9318600" cy="5231880"/>
          </a:xfrm>
          <a:prstGeom prst="rect">
            <a:avLst/>
          </a:prstGeom>
          <a:ln>
            <a:noFill/>
          </a:ln>
        </p:spPr>
      </p:pic>
      <p:pic>
        <p:nvPicPr>
          <p:cNvPr id="416" name="Google Shape;412;p64" descr=""/>
          <p:cNvPicPr/>
          <p:nvPr/>
        </p:nvPicPr>
        <p:blipFill>
          <a:blip r:embed="rId2"/>
          <a:srcRect l="9258" t="15713" r="5472" b="13526"/>
          <a:stretch/>
        </p:blipFill>
        <p:spPr>
          <a:xfrm>
            <a:off x="1647360" y="2008080"/>
            <a:ext cx="6645960" cy="3101760"/>
          </a:xfrm>
          <a:prstGeom prst="rect">
            <a:avLst/>
          </a:prstGeom>
          <a:ln>
            <a:noFill/>
          </a:ln>
        </p:spPr>
      </p:pic>
      <p:sp>
        <p:nvSpPr>
          <p:cNvPr id="417" name="CustomShape 3"/>
          <p:cNvSpPr/>
          <p:nvPr/>
        </p:nvSpPr>
        <p:spPr>
          <a:xfrm>
            <a:off x="5517000" y="2226960"/>
            <a:ext cx="2363040" cy="172080"/>
          </a:xfrm>
          <a:prstGeom prst="rect">
            <a:avLst/>
          </a:prstGeom>
          <a:noFill/>
          <a:ln w="19080">
            <a:solidFill>
              <a:srgbClr val="ff00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8" name="CustomShape 4"/>
          <p:cNvSpPr/>
          <p:nvPr/>
        </p:nvSpPr>
        <p:spPr>
          <a:xfrm>
            <a:off x="188280" y="619200"/>
            <a:ext cx="1298520" cy="307080"/>
          </a:xfrm>
          <a:prstGeom prst="rect">
            <a:avLst/>
          </a:prstGeom>
          <a:noFill/>
          <a:ln w="19080">
            <a:solidFill>
              <a:srgbClr val="ff00ff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TextShape 1"/>
          <p:cNvSpPr txBox="1"/>
          <p:nvPr/>
        </p:nvSpPr>
        <p:spPr>
          <a:xfrm>
            <a:off x="857160" y="457200"/>
            <a:ext cx="7405920" cy="101700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0" name="TextShape 2"/>
          <p:cNvSpPr txBox="1"/>
          <p:nvPr/>
        </p:nvSpPr>
        <p:spPr>
          <a:xfrm>
            <a:off x="857160" y="1542960"/>
            <a:ext cx="7404120" cy="302868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21" name="Google Shape;421;p65" descr=""/>
          <p:cNvPicPr/>
          <p:nvPr/>
        </p:nvPicPr>
        <p:blipFill>
          <a:blip r:embed="rId1"/>
          <a:srcRect l="0" t="0" r="23561" b="28227"/>
          <a:stretch/>
        </p:blipFill>
        <p:spPr>
          <a:xfrm>
            <a:off x="0" y="0"/>
            <a:ext cx="9318600" cy="5231880"/>
          </a:xfrm>
          <a:prstGeom prst="rect">
            <a:avLst/>
          </a:prstGeom>
          <a:ln>
            <a:noFill/>
          </a:ln>
        </p:spPr>
      </p:pic>
      <p:pic>
        <p:nvPicPr>
          <p:cNvPr id="422" name="Google Shape;422;p65" descr=""/>
          <p:cNvPicPr/>
          <p:nvPr/>
        </p:nvPicPr>
        <p:blipFill>
          <a:blip r:embed="rId2"/>
          <a:srcRect l="9258" t="15713" r="5472" b="13526"/>
          <a:stretch/>
        </p:blipFill>
        <p:spPr>
          <a:xfrm>
            <a:off x="1647360" y="2008080"/>
            <a:ext cx="6645960" cy="3101760"/>
          </a:xfrm>
          <a:prstGeom prst="rect">
            <a:avLst/>
          </a:prstGeom>
          <a:ln>
            <a:noFill/>
          </a:ln>
        </p:spPr>
      </p:pic>
      <p:sp>
        <p:nvSpPr>
          <p:cNvPr id="423" name="CustomShape 3"/>
          <p:cNvSpPr/>
          <p:nvPr/>
        </p:nvSpPr>
        <p:spPr>
          <a:xfrm>
            <a:off x="2025720" y="4676400"/>
            <a:ext cx="3598920" cy="272520"/>
          </a:xfrm>
          <a:prstGeom prst="rect">
            <a:avLst/>
          </a:prstGeom>
          <a:noFill/>
          <a:ln w="19080">
            <a:solidFill>
              <a:srgbClr val="ff99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4" name="CustomShape 4"/>
          <p:cNvSpPr/>
          <p:nvPr/>
        </p:nvSpPr>
        <p:spPr>
          <a:xfrm>
            <a:off x="130680" y="1747080"/>
            <a:ext cx="1204920" cy="522720"/>
          </a:xfrm>
          <a:prstGeom prst="rect">
            <a:avLst/>
          </a:prstGeom>
          <a:noFill/>
          <a:ln w="19080">
            <a:solidFill>
              <a:srgbClr val="ff9900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TextShape 1"/>
          <p:cNvSpPr txBox="1"/>
          <p:nvPr/>
        </p:nvSpPr>
        <p:spPr>
          <a:xfrm>
            <a:off x="490320" y="1949760"/>
            <a:ext cx="7611120" cy="26287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>
              <a:lnSpc>
                <a:spcPct val="100000"/>
              </a:lnSpc>
            </a:pPr>
            <a:r>
              <a:rPr b="0" lang="en-US" sz="6000" spc="-1" strike="noStrike">
                <a:solidFill>
                  <a:srgbClr val="ffffff"/>
                </a:solidFill>
                <a:latin typeface="Roboto"/>
                <a:ea typeface="Roboto"/>
              </a:rPr>
              <a:t>Lab 5</a:t>
            </a:r>
            <a:br/>
            <a:r>
              <a:rPr b="0" lang="en-US" sz="3200" spc="-1" strike="noStrike">
                <a:solidFill>
                  <a:srgbClr val="ffffff"/>
                </a:solidFill>
                <a:latin typeface="Roboto"/>
                <a:ea typeface="Roboto"/>
              </a:rPr>
              <a:t>Lab: </a:t>
            </a:r>
            <a:r>
              <a:rPr b="0" lang="en-US" sz="3200" spc="-1" strike="noStrike" u="sng">
                <a:solidFill>
                  <a:srgbClr val="4fc3f7"/>
                </a:solidFill>
                <a:uFillTx/>
                <a:latin typeface="Roboto"/>
                <a:ea typeface="Roboto"/>
                <a:hlinkClick r:id="rId1"/>
              </a:rPr>
              <a:t>go.meet.sh/html-lab</a:t>
            </a:r>
            <a:br/>
            <a:r>
              <a:rPr b="0" lang="en-US" sz="3200" spc="-1" strike="noStrike">
                <a:solidFill>
                  <a:srgbClr val="ffffff"/>
                </a:solidFill>
                <a:latin typeface="Roboto"/>
                <a:ea typeface="Roboto"/>
              </a:rPr>
              <a:t>Slides: </a:t>
            </a:r>
            <a:r>
              <a:rPr b="0" lang="en-US" sz="3200" spc="-1" strike="noStrike" u="sng">
                <a:solidFill>
                  <a:srgbClr val="ffffff"/>
                </a:solidFill>
                <a:uFillTx/>
                <a:latin typeface="Roboto"/>
                <a:ea typeface="Roboto"/>
              </a:rPr>
              <a:t>go.meet.sh/html-day2</a:t>
            </a:r>
            <a:br/>
            <a:r>
              <a:rPr b="0" lang="en-US" sz="3200" spc="-1" strike="noStrike">
                <a:solidFill>
                  <a:srgbClr val="ffffff"/>
                </a:solidFill>
                <a:latin typeface="Roboto"/>
                <a:ea typeface="Roboto"/>
              </a:rPr>
              <a:t>Cheatsheet: </a:t>
            </a:r>
            <a:r>
              <a:rPr b="0" lang="en-US" sz="3200" spc="-1" strike="noStrike" u="sng">
                <a:solidFill>
                  <a:srgbClr val="ffffff"/>
                </a:solidFill>
                <a:uFillTx/>
                <a:latin typeface="Roboto"/>
                <a:ea typeface="Roboto"/>
              </a:rPr>
              <a:t>go.meet.sh/html-cheat</a:t>
            </a:r>
            <a:br/>
            <a:br/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TextShape 1"/>
          <p:cNvSpPr txBox="1"/>
          <p:nvPr/>
        </p:nvSpPr>
        <p:spPr>
          <a:xfrm>
            <a:off x="460800" y="2065320"/>
            <a:ext cx="8221680" cy="10123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>
              <a:lnSpc>
                <a:spcPct val="100000"/>
              </a:lnSpc>
            </a:pPr>
            <a:r>
              <a:rPr b="0" lang="en-US" sz="4200" spc="-1" strike="noStrike">
                <a:solidFill>
                  <a:srgbClr val="ffffff"/>
                </a:solidFill>
                <a:latin typeface="Roboto"/>
                <a:ea typeface="Roboto"/>
              </a:rPr>
              <a:t>Div &amp; Page layout</a:t>
            </a:r>
            <a:endParaRPr b="0" lang="en-US" sz="4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TextShape 1"/>
          <p:cNvSpPr txBox="1"/>
          <p:nvPr/>
        </p:nvSpPr>
        <p:spPr>
          <a:xfrm>
            <a:off x="70920" y="72360"/>
            <a:ext cx="8221680" cy="7675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ffffff"/>
                </a:solidFill>
                <a:latin typeface="Roboto"/>
                <a:ea typeface="Roboto"/>
              </a:rPr>
              <a:t>Inline vs Block-Level Elements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28" name="Google Shape;440;p68" descr=""/>
          <p:cNvPicPr/>
          <p:nvPr/>
        </p:nvPicPr>
        <p:blipFill>
          <a:blip r:embed="rId1"/>
          <a:srcRect l="0" t="0" r="20019" b="65300"/>
          <a:stretch/>
        </p:blipFill>
        <p:spPr>
          <a:xfrm>
            <a:off x="5615640" y="1274760"/>
            <a:ext cx="2662920" cy="446400"/>
          </a:xfrm>
          <a:prstGeom prst="rect">
            <a:avLst/>
          </a:prstGeom>
          <a:ln>
            <a:noFill/>
          </a:ln>
        </p:spPr>
      </p:pic>
      <p:sp>
        <p:nvSpPr>
          <p:cNvPr id="429" name="CustomShape 2"/>
          <p:cNvSpPr/>
          <p:nvPr/>
        </p:nvSpPr>
        <p:spPr>
          <a:xfrm>
            <a:off x="311760" y="1081080"/>
            <a:ext cx="5070600" cy="4330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 marL="457200" indent="-380520">
              <a:lnSpc>
                <a:spcPct val="100000"/>
              </a:lnSpc>
              <a:buClr>
                <a:srgbClr val="000000"/>
              </a:buClr>
              <a:buFont typeface="Open Sans"/>
              <a:buChar char="●"/>
            </a:pPr>
            <a:r>
              <a:rPr b="0" lang="en-US" sz="2400" spc="-1" strike="noStrike">
                <a:solidFill>
                  <a:srgbClr val="000000"/>
                </a:solidFill>
                <a:latin typeface="Open Sans"/>
                <a:ea typeface="Open Sans"/>
              </a:rPr>
              <a:t>“</a:t>
            </a:r>
            <a:r>
              <a:rPr b="0" lang="en-US" sz="2400" spc="-1" strike="noStrike">
                <a:solidFill>
                  <a:srgbClr val="000000"/>
                </a:solidFill>
                <a:latin typeface="Open Sans"/>
                <a:ea typeface="Open Sans"/>
              </a:rPr>
              <a:t>Inline” tags go on the page without starting a new line</a:t>
            </a:r>
            <a:endParaRPr b="0" lang="en-US" sz="2400" spc="-1" strike="noStrike">
              <a:latin typeface="Arial"/>
            </a:endParaRPr>
          </a:p>
          <a:p>
            <a:pPr lvl="1" marL="914400" indent="-380520">
              <a:lnSpc>
                <a:spcPct val="100000"/>
              </a:lnSpc>
              <a:buClr>
                <a:srgbClr val="000000"/>
              </a:buClr>
              <a:buFont typeface="Open Sans"/>
              <a:buChar char="○"/>
            </a:pPr>
            <a:r>
              <a:rPr b="0" lang="en-US" sz="2200" spc="-1" strike="noStrike">
                <a:solidFill>
                  <a:srgbClr val="0b5394"/>
                </a:solidFill>
                <a:latin typeface="Roboto Mono"/>
                <a:ea typeface="Roboto Mono"/>
              </a:rPr>
              <a:t>&lt;a&gt;, &lt;img&gt;, &lt;input&gt;</a:t>
            </a:r>
            <a:r>
              <a:rPr b="0" lang="en-US" sz="2200" spc="-1" strike="noStrike">
                <a:solidFill>
                  <a:srgbClr val="0b5394"/>
                </a:solidFill>
                <a:latin typeface="Open Sans"/>
                <a:ea typeface="Open Sans"/>
              </a:rPr>
              <a:t>, </a:t>
            </a:r>
            <a:r>
              <a:rPr b="0" lang="en-US" sz="2400" spc="-1" strike="noStrike">
                <a:solidFill>
                  <a:srgbClr val="000000"/>
                </a:solidFill>
                <a:latin typeface="Open Sans"/>
                <a:ea typeface="Open Sans"/>
              </a:rPr>
              <a:t>etc. </a:t>
            </a:r>
            <a:endParaRPr b="0" lang="en-US" sz="2400" spc="-1" strike="noStrike">
              <a:latin typeface="Arial"/>
            </a:endParaRPr>
          </a:p>
          <a:p>
            <a:pPr lvl="1" marL="914400" indent="-380520">
              <a:lnSpc>
                <a:spcPct val="100000"/>
              </a:lnSpc>
              <a:buClr>
                <a:srgbClr val="000000"/>
              </a:buClr>
              <a:buFont typeface="Open Sans"/>
              <a:buChar char="○"/>
            </a:pPr>
            <a:r>
              <a:rPr b="0" lang="en-US" sz="2400" spc="-1" strike="noStrike">
                <a:solidFill>
                  <a:srgbClr val="000000"/>
                </a:solidFill>
                <a:latin typeface="Open Sans"/>
                <a:ea typeface="Open Sans"/>
              </a:rPr>
              <a:t>easily put them next to each other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 marL="457200" indent="-380520">
              <a:lnSpc>
                <a:spcPct val="100000"/>
              </a:lnSpc>
              <a:buClr>
                <a:srgbClr val="000000"/>
              </a:buClr>
              <a:buFont typeface="Open Sans"/>
              <a:buChar char="●"/>
            </a:pPr>
            <a:r>
              <a:rPr b="0" lang="en-US" sz="2400" spc="-1" strike="noStrike">
                <a:solidFill>
                  <a:srgbClr val="000000"/>
                </a:solidFill>
                <a:latin typeface="Open Sans"/>
                <a:ea typeface="Open Sans"/>
              </a:rPr>
              <a:t>“</a:t>
            </a:r>
            <a:r>
              <a:rPr b="0" lang="en-US" sz="2400" spc="-1" strike="noStrike">
                <a:solidFill>
                  <a:srgbClr val="000000"/>
                </a:solidFill>
                <a:latin typeface="Open Sans"/>
                <a:ea typeface="Open Sans"/>
              </a:rPr>
              <a:t>Block” tags start and end with a new line</a:t>
            </a:r>
            <a:endParaRPr b="0" lang="en-US" sz="2400" spc="-1" strike="noStrike">
              <a:latin typeface="Arial"/>
            </a:endParaRPr>
          </a:p>
          <a:p>
            <a:pPr lvl="1" marL="914400" indent="-380520">
              <a:lnSpc>
                <a:spcPct val="100000"/>
              </a:lnSpc>
              <a:buClr>
                <a:srgbClr val="000000"/>
              </a:buClr>
              <a:buFont typeface="Open Sans"/>
              <a:buChar char="○"/>
            </a:pPr>
            <a:r>
              <a:rPr b="0" lang="en-US" sz="2200" spc="-1" strike="noStrike">
                <a:solidFill>
                  <a:srgbClr val="0b5394"/>
                </a:solidFill>
                <a:latin typeface="Roboto Mono"/>
                <a:ea typeface="Roboto Mono"/>
              </a:rPr>
              <a:t>&lt;p&gt;, &lt;h1&gt;, &lt;h2&gt;, &lt;ul&gt;, &lt;ol&gt; </a:t>
            </a:r>
            <a:r>
              <a:rPr b="0" lang="en-US" sz="2400" spc="-1" strike="noStrike">
                <a:solidFill>
                  <a:srgbClr val="000000"/>
                </a:solidFill>
                <a:latin typeface="Open Sans"/>
                <a:ea typeface="Open Sans"/>
              </a:rPr>
              <a:t>etc.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430" name="Google Shape;442;p68" descr=""/>
          <p:cNvPicPr/>
          <p:nvPr/>
        </p:nvPicPr>
        <p:blipFill>
          <a:blip r:embed="rId2"/>
          <a:stretch/>
        </p:blipFill>
        <p:spPr>
          <a:xfrm>
            <a:off x="5615640" y="2400840"/>
            <a:ext cx="3359160" cy="2479320"/>
          </a:xfrm>
          <a:prstGeom prst="rect">
            <a:avLst/>
          </a:prstGeom>
          <a:ln>
            <a:noFill/>
          </a:ln>
        </p:spPr>
      </p:pic>
    </p:spTree>
  </p:cSld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4b4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TextShape 1"/>
          <p:cNvSpPr txBox="1"/>
          <p:nvPr/>
        </p:nvSpPr>
        <p:spPr>
          <a:xfrm>
            <a:off x="460800" y="2065320"/>
            <a:ext cx="8221680" cy="10123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>
              <a:lnSpc>
                <a:spcPct val="100000"/>
              </a:lnSpc>
            </a:pPr>
            <a:r>
              <a:rPr b="0" lang="en-US" sz="4200" spc="-1" strike="noStrike">
                <a:solidFill>
                  <a:srgbClr val="ffffff"/>
                </a:solidFill>
                <a:latin typeface="Roboto"/>
                <a:ea typeface="Roboto"/>
              </a:rPr>
              <a:t>Kahoot! Quiz</a:t>
            </a:r>
            <a:endParaRPr b="0" lang="en-US" sz="4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TextShape 1"/>
          <p:cNvSpPr txBox="1"/>
          <p:nvPr/>
        </p:nvSpPr>
        <p:spPr>
          <a:xfrm>
            <a:off x="857160" y="457200"/>
            <a:ext cx="7405920" cy="1017000"/>
          </a:xfrm>
          <a:prstGeom prst="rect">
            <a:avLst/>
          </a:prstGeom>
          <a:noFill/>
          <a:ln>
            <a:noFill/>
          </a:ln>
        </p:spPr>
        <p:txBody>
          <a:bodyPr lIns="68400" rIns="68400" tIns="34200" bIns="3420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2" name="TextShape 2"/>
          <p:cNvSpPr txBox="1"/>
          <p:nvPr/>
        </p:nvSpPr>
        <p:spPr>
          <a:xfrm>
            <a:off x="857160" y="1542960"/>
            <a:ext cx="3565800" cy="3017160"/>
          </a:xfrm>
          <a:prstGeom prst="rect">
            <a:avLst/>
          </a:prstGeom>
          <a:noFill/>
          <a:ln>
            <a:noFill/>
          </a:ln>
        </p:spPr>
        <p:txBody>
          <a:bodyPr lIns="68400" rIns="68400" tIns="34200" bIns="34200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3" name="TextShape 3"/>
          <p:cNvSpPr txBox="1"/>
          <p:nvPr/>
        </p:nvSpPr>
        <p:spPr>
          <a:xfrm>
            <a:off x="4700880" y="1542960"/>
            <a:ext cx="3565800" cy="3017160"/>
          </a:xfrm>
          <a:prstGeom prst="rect">
            <a:avLst/>
          </a:prstGeom>
          <a:noFill/>
          <a:ln>
            <a:noFill/>
          </a:ln>
        </p:spPr>
        <p:txBody>
          <a:bodyPr lIns="68400" rIns="68400" tIns="34200" bIns="34200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34" name="Google Shape;450;p69" descr=""/>
          <p:cNvPicPr/>
          <p:nvPr/>
        </p:nvPicPr>
        <p:blipFill>
          <a:blip r:embed="rId1"/>
          <a:srcRect l="0" t="0" r="0" b="8707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ln>
            <a:noFill/>
          </a:ln>
        </p:spPr>
      </p:pic>
    </p:spTree>
  </p:cSld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TextShape 1"/>
          <p:cNvSpPr txBox="1"/>
          <p:nvPr/>
        </p:nvSpPr>
        <p:spPr>
          <a:xfrm>
            <a:off x="70920" y="72360"/>
            <a:ext cx="8221680" cy="7675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ffffff"/>
                </a:solidFill>
                <a:latin typeface="Roboto"/>
                <a:ea typeface="Roboto"/>
              </a:rPr>
              <a:t>Page Layout and </a:t>
            </a:r>
            <a:r>
              <a:rPr b="0" lang="en-US" sz="3200" spc="-1" strike="noStrike">
                <a:solidFill>
                  <a:srgbClr val="ffffff"/>
                </a:solidFill>
                <a:latin typeface="Roboto Mono"/>
                <a:ea typeface="Roboto Mono"/>
              </a:rPr>
              <a:t>&lt;div&gt;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6" name="TextShape 2"/>
          <p:cNvSpPr txBox="1"/>
          <p:nvPr/>
        </p:nvSpPr>
        <p:spPr>
          <a:xfrm>
            <a:off x="460800" y="1216800"/>
            <a:ext cx="8221680" cy="347868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>
              <a:lnSpc>
                <a:spcPct val="150000"/>
              </a:lnSpc>
            </a:pPr>
            <a:r>
              <a:rPr b="0" lang="en-US" sz="2200" spc="-1" strike="noStrike">
                <a:solidFill>
                  <a:srgbClr val="0b5394"/>
                </a:solidFill>
                <a:latin typeface="Roboto Mono"/>
                <a:ea typeface="Roboto Mono"/>
              </a:rPr>
              <a:t>&lt;div&gt;</a:t>
            </a:r>
            <a:r>
              <a:rPr b="0" lang="en-US" sz="2200" spc="-1" strike="noStrike">
                <a:solidFill>
                  <a:srgbClr val="000000"/>
                </a:solidFill>
                <a:latin typeface="Roboto"/>
                <a:ea typeface="Roboto"/>
              </a:rPr>
              <a:t> defines a division or section of an HTML document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150000"/>
              </a:lnSpc>
              <a:spcBef>
                <a:spcPts val="1599"/>
              </a:spcBef>
              <a:buClr>
                <a:srgbClr val="000000"/>
              </a:buClr>
              <a:buFont typeface="Roboto"/>
              <a:buChar char="●"/>
            </a:pPr>
            <a:r>
              <a:rPr b="0" lang="en-US" sz="1800" spc="-1" strike="noStrike">
                <a:solidFill>
                  <a:srgbClr val="000000"/>
                </a:solidFill>
                <a:latin typeface="Roboto"/>
                <a:ea typeface="Roboto"/>
              </a:rPr>
              <a:t>It is a </a:t>
            </a:r>
            <a:r>
              <a:rPr b="1" lang="en-US" sz="1800" spc="-1" strike="noStrike">
                <a:solidFill>
                  <a:srgbClr val="000000"/>
                </a:solidFill>
                <a:latin typeface="Roboto"/>
                <a:ea typeface="Roboto"/>
              </a:rPr>
              <a:t>block</a:t>
            </a:r>
            <a:r>
              <a:rPr b="0" lang="en-US" sz="1800" spc="-1" strike="noStrike">
                <a:solidFill>
                  <a:srgbClr val="000000"/>
                </a:solidFill>
                <a:latin typeface="Roboto"/>
                <a:ea typeface="Roboto"/>
              </a:rPr>
              <a:t> level element, used as a container to group other elements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150000"/>
              </a:lnSpc>
              <a:buClr>
                <a:srgbClr val="000000"/>
              </a:buClr>
              <a:buFont typeface="Roboto"/>
              <a:buChar char="●"/>
            </a:pPr>
            <a:r>
              <a:rPr b="0" lang="en-US" sz="1800" spc="-1" strike="noStrike">
                <a:solidFill>
                  <a:srgbClr val="000000"/>
                </a:solidFill>
                <a:latin typeface="Roboto"/>
                <a:ea typeface="Roboto"/>
              </a:rPr>
              <a:t>Can be used to set style for large blocks of content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150000"/>
              </a:lnSpc>
              <a:buClr>
                <a:srgbClr val="000000"/>
              </a:buClr>
              <a:buFont typeface="Roboto"/>
              <a:buChar char="●"/>
            </a:pPr>
            <a:r>
              <a:rPr b="0" lang="en-US" sz="1800" spc="-1" strike="noStrike">
                <a:solidFill>
                  <a:srgbClr val="000000"/>
                </a:solidFill>
                <a:latin typeface="Roboto"/>
                <a:ea typeface="Roboto"/>
              </a:rPr>
              <a:t>Gives greater control over document layout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50000"/>
              </a:lnSpc>
              <a:spcBef>
                <a:spcPts val="1599"/>
              </a:spcBef>
              <a:spcAft>
                <a:spcPts val="1599"/>
              </a:spcAft>
            </a:pPr>
            <a:r>
              <a:rPr b="0" lang="en-US" sz="2200" spc="-1" strike="noStrike">
                <a:solidFill>
                  <a:srgbClr val="0b5394"/>
                </a:solidFill>
                <a:latin typeface="Roboto Mono"/>
                <a:ea typeface="Roboto Mono"/>
              </a:rPr>
              <a:t>&lt;span&gt;</a:t>
            </a:r>
            <a:r>
              <a:rPr b="0" lang="en-US" sz="2200" spc="-1" strike="noStrike">
                <a:solidFill>
                  <a:srgbClr val="000000"/>
                </a:solidFill>
                <a:latin typeface="Roboto"/>
                <a:ea typeface="Roboto"/>
              </a:rPr>
              <a:t> is identical to </a:t>
            </a:r>
            <a:r>
              <a:rPr b="0" lang="en-US" sz="2200" spc="-1" strike="noStrike">
                <a:solidFill>
                  <a:srgbClr val="0b5394"/>
                </a:solidFill>
                <a:latin typeface="Roboto Mono"/>
                <a:ea typeface="Roboto Mono"/>
              </a:rPr>
              <a:t>&lt;div&gt;</a:t>
            </a:r>
            <a:r>
              <a:rPr b="0" lang="en-US" sz="2200" spc="-1" strike="noStrike">
                <a:solidFill>
                  <a:srgbClr val="000000"/>
                </a:solidFill>
                <a:latin typeface="Roboto"/>
                <a:ea typeface="Roboto"/>
              </a:rPr>
              <a:t> except that it is an </a:t>
            </a:r>
            <a:r>
              <a:rPr b="1" lang="en-US" sz="2200" spc="-1" strike="noStrike">
                <a:solidFill>
                  <a:srgbClr val="000000"/>
                </a:solidFill>
                <a:latin typeface="Roboto"/>
                <a:ea typeface="Roboto"/>
              </a:rPr>
              <a:t>inline </a:t>
            </a:r>
            <a:r>
              <a:rPr b="0" lang="en-US" sz="2200" spc="-1" strike="noStrike">
                <a:solidFill>
                  <a:srgbClr val="000000"/>
                </a:solidFill>
                <a:latin typeface="Roboto"/>
                <a:ea typeface="Roboto"/>
              </a:rPr>
              <a:t>element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TextShape 1"/>
          <p:cNvSpPr txBox="1"/>
          <p:nvPr/>
        </p:nvSpPr>
        <p:spPr>
          <a:xfrm>
            <a:off x="70920" y="72360"/>
            <a:ext cx="8221680" cy="7675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ffffff"/>
                </a:solidFill>
                <a:latin typeface="Roboto"/>
                <a:ea typeface="Roboto"/>
              </a:rPr>
              <a:t>Example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38" name="Google Shape;462;p71" descr=""/>
          <p:cNvPicPr/>
          <p:nvPr/>
        </p:nvPicPr>
        <p:blipFill>
          <a:blip r:embed="rId1"/>
          <a:stretch/>
        </p:blipFill>
        <p:spPr>
          <a:xfrm>
            <a:off x="417600" y="1087920"/>
            <a:ext cx="5556240" cy="1461960"/>
          </a:xfrm>
          <a:prstGeom prst="rect">
            <a:avLst/>
          </a:prstGeom>
          <a:ln>
            <a:noFill/>
          </a:ln>
        </p:spPr>
      </p:pic>
      <p:pic>
        <p:nvPicPr>
          <p:cNvPr id="439" name="Google Shape;463;p71" descr=""/>
          <p:cNvPicPr/>
          <p:nvPr/>
        </p:nvPicPr>
        <p:blipFill>
          <a:blip r:embed="rId2"/>
          <a:stretch/>
        </p:blipFill>
        <p:spPr>
          <a:xfrm>
            <a:off x="547560" y="2982240"/>
            <a:ext cx="4099320" cy="1461960"/>
          </a:xfrm>
          <a:prstGeom prst="rect">
            <a:avLst/>
          </a:prstGeom>
          <a:ln>
            <a:noFill/>
          </a:ln>
        </p:spPr>
      </p:pic>
    </p:spTree>
  </p:cSld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TextShape 1"/>
          <p:cNvSpPr txBox="1"/>
          <p:nvPr/>
        </p:nvSpPr>
        <p:spPr>
          <a:xfrm>
            <a:off x="70920" y="72360"/>
            <a:ext cx="8221680" cy="7675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ffffff"/>
                </a:solidFill>
                <a:latin typeface="Roboto"/>
                <a:ea typeface="Roboto"/>
              </a:rPr>
              <a:t>Classes and IDs 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1" name="TextShape 2"/>
          <p:cNvSpPr txBox="1"/>
          <p:nvPr/>
        </p:nvSpPr>
        <p:spPr>
          <a:xfrm>
            <a:off x="460800" y="905040"/>
            <a:ext cx="8221680" cy="389088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marL="457200" indent="-342720">
              <a:lnSpc>
                <a:spcPct val="150000"/>
              </a:lnSpc>
              <a:buClr>
                <a:srgbClr val="000000"/>
              </a:buClr>
              <a:buFont typeface="Roboto"/>
              <a:buChar char="●"/>
            </a:pPr>
            <a:r>
              <a:rPr b="0" lang="en-US" sz="1800" spc="-1" strike="noStrike">
                <a:solidFill>
                  <a:srgbClr val="000000"/>
                </a:solidFill>
                <a:latin typeface="Roboto"/>
                <a:ea typeface="Roboto"/>
              </a:rPr>
              <a:t>Classes and IDs let us </a:t>
            </a:r>
            <a:r>
              <a:rPr b="1" lang="en-US" sz="1800" spc="-1" strike="noStrike">
                <a:solidFill>
                  <a:srgbClr val="000000"/>
                </a:solidFill>
                <a:latin typeface="Roboto"/>
                <a:ea typeface="Roboto"/>
              </a:rPr>
              <a:t>name and organize</a:t>
            </a:r>
            <a:r>
              <a:rPr b="0" lang="en-US" sz="1800" spc="-1" strike="noStrike">
                <a:solidFill>
                  <a:srgbClr val="000000"/>
                </a:solidFill>
                <a:latin typeface="Roboto"/>
                <a:ea typeface="Roboto"/>
              </a:rPr>
              <a:t> elements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150000"/>
              </a:lnSpc>
              <a:buClr>
                <a:srgbClr val="000000"/>
              </a:buClr>
              <a:buFont typeface="Roboto"/>
              <a:buChar char="●"/>
            </a:pPr>
            <a:r>
              <a:rPr b="0" lang="en-US" sz="1800" spc="-1" strike="noStrike">
                <a:solidFill>
                  <a:srgbClr val="000000"/>
                </a:solidFill>
                <a:latin typeface="Roboto"/>
                <a:ea typeface="Roboto"/>
              </a:rPr>
              <a:t>Elements can be given a </a:t>
            </a:r>
            <a:r>
              <a:rPr b="0" lang="en-US" sz="1800" spc="-1" strike="noStrike">
                <a:solidFill>
                  <a:srgbClr val="9900ff"/>
                </a:solidFill>
                <a:latin typeface="Roboto"/>
                <a:ea typeface="Roboto"/>
              </a:rPr>
              <a:t>“class”</a:t>
            </a:r>
            <a:r>
              <a:rPr b="0" lang="en-US" sz="1800" spc="-1" strike="noStrike">
                <a:solidFill>
                  <a:srgbClr val="000000"/>
                </a:solidFill>
                <a:latin typeface="Roboto"/>
                <a:ea typeface="Roboto"/>
              </a:rPr>
              <a:t> attribute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17160">
              <a:lnSpc>
                <a:spcPct val="150000"/>
              </a:lnSpc>
              <a:buClr>
                <a:srgbClr val="0b5394"/>
              </a:buClr>
              <a:buFont typeface="Roboto Mono"/>
              <a:buChar char="○"/>
            </a:pPr>
            <a:r>
              <a:rPr b="0" lang="en-US" sz="1400" spc="-1" strike="noStrike">
                <a:solidFill>
                  <a:srgbClr val="0b5394"/>
                </a:solidFill>
                <a:latin typeface="Roboto Mono"/>
                <a:ea typeface="Roboto Mono"/>
              </a:rPr>
              <a:t>&lt;div </a:t>
            </a:r>
            <a:r>
              <a:rPr b="0" lang="en-US" sz="1400" spc="-1" strike="noStrike">
                <a:solidFill>
                  <a:srgbClr val="9900ff"/>
                </a:solidFill>
                <a:latin typeface="Roboto Mono"/>
                <a:ea typeface="Roboto Mono"/>
              </a:rPr>
              <a:t>class</a:t>
            </a:r>
            <a:r>
              <a:rPr b="0" lang="en-US" sz="1400" spc="-1" strike="noStrike">
                <a:solidFill>
                  <a:srgbClr val="0b5394"/>
                </a:solidFill>
                <a:latin typeface="Roboto Mono"/>
                <a:ea typeface="Roboto Mono"/>
              </a:rPr>
              <a:t>=”post”&gt; … &lt;/div&gt;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150000"/>
              </a:lnSpc>
              <a:buClr>
                <a:srgbClr val="000000"/>
              </a:buClr>
              <a:buFont typeface="Roboto"/>
              <a:buChar char="●"/>
            </a:pPr>
            <a:r>
              <a:rPr b="0" lang="en-US" sz="1800" spc="-1" strike="noStrike">
                <a:solidFill>
                  <a:srgbClr val="000000"/>
                </a:solidFill>
                <a:latin typeface="Roboto"/>
                <a:ea typeface="Roboto"/>
              </a:rPr>
              <a:t>And an </a:t>
            </a:r>
            <a:r>
              <a:rPr b="0" lang="en-US" sz="1800" spc="-1" strike="noStrike">
                <a:solidFill>
                  <a:srgbClr val="ff0000"/>
                </a:solidFill>
                <a:latin typeface="Roboto"/>
                <a:ea typeface="Roboto"/>
              </a:rPr>
              <a:t>“id” </a:t>
            </a:r>
            <a:r>
              <a:rPr b="0" lang="en-US" sz="1800" spc="-1" strike="noStrike">
                <a:solidFill>
                  <a:srgbClr val="000000"/>
                </a:solidFill>
                <a:latin typeface="Roboto"/>
                <a:ea typeface="Roboto"/>
              </a:rPr>
              <a:t>attribute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17160">
              <a:lnSpc>
                <a:spcPct val="150000"/>
              </a:lnSpc>
              <a:buClr>
                <a:srgbClr val="0b5394"/>
              </a:buClr>
              <a:buFont typeface="Roboto Mono"/>
              <a:buChar char="○"/>
            </a:pPr>
            <a:r>
              <a:rPr b="0" lang="en-US" sz="1400" spc="-1" strike="noStrike">
                <a:solidFill>
                  <a:srgbClr val="0b5394"/>
                </a:solidFill>
                <a:latin typeface="Roboto Mono"/>
                <a:ea typeface="Roboto Mono"/>
              </a:rPr>
              <a:t>&lt;p </a:t>
            </a:r>
            <a:r>
              <a:rPr b="0" lang="en-US" sz="1400" spc="-1" strike="noStrike">
                <a:solidFill>
                  <a:srgbClr val="ff0000"/>
                </a:solidFill>
                <a:latin typeface="Roboto Mono"/>
                <a:ea typeface="Roboto Mono"/>
              </a:rPr>
              <a:t>id</a:t>
            </a:r>
            <a:r>
              <a:rPr b="0" lang="en-US" sz="1400" spc="-1" strike="noStrike">
                <a:solidFill>
                  <a:srgbClr val="0b5394"/>
                </a:solidFill>
                <a:latin typeface="Roboto Mono"/>
                <a:ea typeface="Roboto Mono"/>
              </a:rPr>
              <a:t>=”first”&gt; … &lt;/p&gt;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150000"/>
              </a:lnSpc>
              <a:buClr>
                <a:srgbClr val="000000"/>
              </a:buClr>
              <a:buFont typeface="Roboto"/>
              <a:buChar char="●"/>
            </a:pPr>
            <a:r>
              <a:rPr b="0" lang="en-US" sz="1800" spc="-1" strike="noStrike">
                <a:solidFill>
                  <a:srgbClr val="000000"/>
                </a:solidFill>
                <a:latin typeface="Roboto"/>
                <a:ea typeface="Roboto"/>
              </a:rPr>
              <a:t>Classes are for groups, ids are for individual elements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42720">
              <a:lnSpc>
                <a:spcPct val="150000"/>
              </a:lnSpc>
              <a:buClr>
                <a:srgbClr val="000000"/>
              </a:buClr>
              <a:buFont typeface="Roboto"/>
              <a:buChar char="○"/>
            </a:pPr>
            <a:r>
              <a:rPr b="0" lang="en-US" sz="1800" spc="-1" strike="noStrike">
                <a:solidFill>
                  <a:srgbClr val="000000"/>
                </a:solidFill>
                <a:latin typeface="Roboto"/>
                <a:ea typeface="Roboto"/>
              </a:rPr>
              <a:t>Classes are like </a:t>
            </a:r>
            <a:r>
              <a:rPr b="1" lang="en-US" sz="1800" spc="-1" strike="noStrike">
                <a:solidFill>
                  <a:srgbClr val="9900ff"/>
                </a:solidFill>
                <a:latin typeface="Roboto"/>
                <a:ea typeface="Roboto"/>
              </a:rPr>
              <a:t>families</a:t>
            </a:r>
            <a:r>
              <a:rPr b="0" lang="en-US" sz="1800" spc="-1" strike="noStrike">
                <a:solidFill>
                  <a:srgbClr val="000000"/>
                </a:solidFill>
                <a:latin typeface="Roboto"/>
                <a:ea typeface="Roboto"/>
              </a:rPr>
              <a:t> of elements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42720">
              <a:lnSpc>
                <a:spcPct val="150000"/>
              </a:lnSpc>
              <a:buClr>
                <a:srgbClr val="000000"/>
              </a:buClr>
              <a:buFont typeface="Roboto"/>
              <a:buChar char="○"/>
            </a:pPr>
            <a:r>
              <a:rPr b="0" lang="en-US" sz="1800" spc="-1" strike="noStrike">
                <a:solidFill>
                  <a:srgbClr val="000000"/>
                </a:solidFill>
                <a:latin typeface="Roboto"/>
                <a:ea typeface="Roboto"/>
              </a:rPr>
              <a:t>Ids are like </a:t>
            </a:r>
            <a:r>
              <a:rPr b="1" lang="en-US" sz="1800" spc="-1" strike="noStrike">
                <a:solidFill>
                  <a:srgbClr val="ff0000"/>
                </a:solidFill>
                <a:latin typeface="Roboto"/>
                <a:ea typeface="Roboto"/>
              </a:rPr>
              <a:t>people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150000"/>
              </a:lnSpc>
              <a:buClr>
                <a:srgbClr val="000000"/>
              </a:buClr>
              <a:buFont typeface="Roboto"/>
              <a:buChar char="●"/>
            </a:pPr>
            <a:r>
              <a:rPr b="0" lang="en-US" sz="1800" spc="-1" strike="noStrike">
                <a:solidFill>
                  <a:srgbClr val="000000"/>
                </a:solidFill>
                <a:latin typeface="Roboto"/>
                <a:ea typeface="Roboto"/>
              </a:rPr>
              <a:t>(This is important for </a:t>
            </a:r>
            <a:r>
              <a:rPr b="1" lang="en-US" sz="1800" spc="-1" strike="noStrike">
                <a:solidFill>
                  <a:srgbClr val="000000"/>
                </a:solidFill>
                <a:latin typeface="Roboto"/>
                <a:ea typeface="Roboto"/>
              </a:rPr>
              <a:t>CSS</a:t>
            </a:r>
            <a:r>
              <a:rPr b="0" lang="en-US" sz="1800" spc="-1" strike="noStrike">
                <a:solidFill>
                  <a:srgbClr val="000000"/>
                </a:solidFill>
                <a:latin typeface="Roboto"/>
                <a:ea typeface="Roboto"/>
              </a:rPr>
              <a:t>, which you will see next!)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TextShape 1"/>
          <p:cNvSpPr txBox="1"/>
          <p:nvPr/>
        </p:nvSpPr>
        <p:spPr>
          <a:xfrm>
            <a:off x="226080" y="357840"/>
            <a:ext cx="2807640" cy="9529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ffffff"/>
                </a:solidFill>
                <a:latin typeface="Roboto"/>
                <a:ea typeface="Roboto"/>
              </a:rPr>
              <a:t>Organize!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43" name="Google Shape;475;p73" descr=""/>
          <p:cNvPicPr/>
          <p:nvPr/>
        </p:nvPicPr>
        <p:blipFill>
          <a:blip r:embed="rId1"/>
          <a:stretch/>
        </p:blipFill>
        <p:spPr>
          <a:xfrm>
            <a:off x="4140720" y="572400"/>
            <a:ext cx="4172040" cy="3998160"/>
          </a:xfrm>
          <a:prstGeom prst="rect">
            <a:avLst/>
          </a:prstGeom>
          <a:ln>
            <a:noFill/>
          </a:ln>
        </p:spPr>
      </p:pic>
      <p:sp>
        <p:nvSpPr>
          <p:cNvPr id="444" name="TextShape 2"/>
          <p:cNvSpPr txBox="1"/>
          <p:nvPr/>
        </p:nvSpPr>
        <p:spPr>
          <a:xfrm>
            <a:off x="226080" y="1473120"/>
            <a:ext cx="2807640" cy="31633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1" lang="en-US" sz="1600" spc="-1" strike="noStrike">
                <a:solidFill>
                  <a:srgbClr val="ffffff"/>
                </a:solidFill>
                <a:latin typeface="Roboto"/>
                <a:ea typeface="Roboto"/>
              </a:rPr>
              <a:t>Div’s are awesome!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spcAft>
                <a:spcPts val="1599"/>
              </a:spcAft>
            </a:pPr>
            <a:r>
              <a:rPr b="0" lang="en-US" sz="1200" spc="-1" strike="noStrike">
                <a:solidFill>
                  <a:srgbClr val="ffffff"/>
                </a:solidFill>
                <a:latin typeface="Roboto"/>
                <a:ea typeface="Roboto"/>
              </a:rPr>
              <a:t>You’ll thank yourself later.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5" name="CustomShape 3"/>
          <p:cNvSpPr/>
          <p:nvPr/>
        </p:nvSpPr>
        <p:spPr>
          <a:xfrm>
            <a:off x="4109040" y="1580400"/>
            <a:ext cx="646560" cy="416520"/>
          </a:xfrm>
          <a:prstGeom prst="ellipse">
            <a:avLst/>
          </a:prstGeom>
          <a:noFill/>
          <a:ln w="1908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6" name="CustomShape 4"/>
          <p:cNvSpPr/>
          <p:nvPr/>
        </p:nvSpPr>
        <p:spPr>
          <a:xfrm>
            <a:off x="4755960" y="4044240"/>
            <a:ext cx="1249560" cy="272520"/>
          </a:xfrm>
          <a:prstGeom prst="ellipse">
            <a:avLst/>
          </a:prstGeom>
          <a:noFill/>
          <a:ln w="1908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TextShape 1"/>
          <p:cNvSpPr txBox="1"/>
          <p:nvPr/>
        </p:nvSpPr>
        <p:spPr>
          <a:xfrm>
            <a:off x="490320" y="488160"/>
            <a:ext cx="7927200" cy="40903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>
              <a:lnSpc>
                <a:spcPct val="100000"/>
              </a:lnSpc>
            </a:pPr>
            <a:r>
              <a:rPr b="0" lang="en-US" sz="6000" spc="-1" strike="noStrike">
                <a:solidFill>
                  <a:srgbClr val="ffffff"/>
                </a:solidFill>
                <a:latin typeface="Roboto"/>
                <a:ea typeface="Roboto"/>
              </a:rPr>
              <a:t>Lab 6</a:t>
            </a:r>
            <a:br/>
            <a:r>
              <a:rPr b="0" lang="en-US" sz="3200" spc="-1" strike="noStrike">
                <a:solidFill>
                  <a:srgbClr val="ffffff"/>
                </a:solidFill>
                <a:latin typeface="Roboto"/>
                <a:ea typeface="Roboto"/>
              </a:rPr>
              <a:t>Lab: </a:t>
            </a:r>
            <a:r>
              <a:rPr b="0" lang="en-US" sz="3200" spc="-1" strike="noStrike" u="sng">
                <a:solidFill>
                  <a:srgbClr val="4fc3f7"/>
                </a:solidFill>
                <a:uFillTx/>
                <a:latin typeface="Roboto"/>
                <a:ea typeface="Roboto"/>
                <a:hlinkClick r:id="rId1"/>
              </a:rPr>
              <a:t>go.meet.sh/html-lab</a:t>
            </a:r>
            <a:br/>
            <a:r>
              <a:rPr b="0" lang="en-US" sz="3200" spc="-1" strike="noStrike">
                <a:solidFill>
                  <a:srgbClr val="ffffff"/>
                </a:solidFill>
                <a:latin typeface="Roboto"/>
                <a:ea typeface="Roboto"/>
              </a:rPr>
              <a:t>Slides: </a:t>
            </a:r>
            <a:r>
              <a:rPr b="0" lang="en-US" sz="3200" spc="-1" strike="noStrike" u="sng">
                <a:solidFill>
                  <a:srgbClr val="ffffff"/>
                </a:solidFill>
                <a:uFillTx/>
                <a:latin typeface="Roboto"/>
                <a:ea typeface="Roboto"/>
              </a:rPr>
              <a:t>go.meet.sh/html-day2</a:t>
            </a:r>
            <a:br/>
            <a:r>
              <a:rPr b="0" lang="en-US" sz="3200" spc="-1" strike="noStrike">
                <a:solidFill>
                  <a:srgbClr val="ffffff"/>
                </a:solidFill>
                <a:latin typeface="Roboto"/>
                <a:ea typeface="Roboto"/>
              </a:rPr>
              <a:t>Cheatsheet: </a:t>
            </a:r>
            <a:r>
              <a:rPr b="0" lang="en-US" sz="3200" spc="-1" strike="noStrike" u="sng">
                <a:solidFill>
                  <a:srgbClr val="ffffff"/>
                </a:solidFill>
                <a:uFillTx/>
                <a:latin typeface="Roboto"/>
                <a:ea typeface="Roboto"/>
              </a:rPr>
              <a:t>go.meet.sh/html-cheat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TextShape 1"/>
          <p:cNvSpPr txBox="1"/>
          <p:nvPr/>
        </p:nvSpPr>
        <p:spPr>
          <a:xfrm>
            <a:off x="226080" y="357840"/>
            <a:ext cx="2807640" cy="9529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ffffff"/>
                </a:solidFill>
                <a:latin typeface="Roboto"/>
                <a:ea typeface="Roboto"/>
              </a:rPr>
              <a:t>Yesterday class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0" name="TextShape 2"/>
          <p:cNvSpPr txBox="1"/>
          <p:nvPr/>
        </p:nvSpPr>
        <p:spPr>
          <a:xfrm>
            <a:off x="3385080" y="435960"/>
            <a:ext cx="5137920" cy="427104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marL="457200" indent="-380520">
              <a:lnSpc>
                <a:spcPct val="200000"/>
              </a:lnSpc>
              <a:buClr>
                <a:srgbClr val="000000"/>
              </a:buClr>
              <a:buFont typeface="Roboto"/>
              <a:buChar char="●"/>
            </a:pPr>
            <a:r>
              <a:rPr b="0" lang="en-US" sz="2400" spc="-1" strike="noStrike">
                <a:solidFill>
                  <a:srgbClr val="000000"/>
                </a:solidFill>
                <a:latin typeface="Roboto"/>
                <a:ea typeface="Roboto"/>
              </a:rPr>
              <a:t>Intro HTML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457200" indent="-380520">
              <a:lnSpc>
                <a:spcPct val="200000"/>
              </a:lnSpc>
              <a:buClr>
                <a:srgbClr val="000000"/>
              </a:buClr>
              <a:buFont typeface="Roboto"/>
              <a:buChar char="●"/>
            </a:pPr>
            <a:r>
              <a:rPr b="0" lang="en-US" sz="2400" spc="-1" strike="noStrike">
                <a:solidFill>
                  <a:srgbClr val="000000"/>
                </a:solidFill>
                <a:latin typeface="Roboto"/>
                <a:ea typeface="Roboto"/>
              </a:rPr>
              <a:t>Basic tags &amp; attributes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TextShape 1"/>
          <p:cNvSpPr txBox="1"/>
          <p:nvPr/>
        </p:nvSpPr>
        <p:spPr>
          <a:xfrm>
            <a:off x="226080" y="357840"/>
            <a:ext cx="2807640" cy="9529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ffffff"/>
                </a:solidFill>
                <a:latin typeface="Roboto"/>
                <a:ea typeface="Roboto"/>
              </a:rPr>
              <a:t>Today overview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2" name="TextShape 2"/>
          <p:cNvSpPr txBox="1"/>
          <p:nvPr/>
        </p:nvSpPr>
        <p:spPr>
          <a:xfrm>
            <a:off x="3385080" y="435960"/>
            <a:ext cx="5137920" cy="427104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marL="457200" indent="-380520">
              <a:lnSpc>
                <a:spcPct val="200000"/>
              </a:lnSpc>
              <a:buClr>
                <a:srgbClr val="000000"/>
              </a:buClr>
              <a:buFont typeface="Roboto"/>
              <a:buChar char="●"/>
            </a:pPr>
            <a:r>
              <a:rPr b="0" lang="en-US" sz="2400" spc="-1" strike="noStrike">
                <a:solidFill>
                  <a:srgbClr val="000000"/>
                </a:solidFill>
                <a:latin typeface="Roboto"/>
                <a:ea typeface="Roboto"/>
              </a:rPr>
              <a:t>Tables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457200" indent="-380520">
              <a:lnSpc>
                <a:spcPct val="200000"/>
              </a:lnSpc>
              <a:buClr>
                <a:srgbClr val="000000"/>
              </a:buClr>
              <a:buFont typeface="Roboto"/>
              <a:buChar char="●"/>
            </a:pPr>
            <a:r>
              <a:rPr b="0" lang="en-US" sz="2400" spc="-1" strike="noStrike">
                <a:solidFill>
                  <a:srgbClr val="000000"/>
                </a:solidFill>
                <a:latin typeface="Roboto"/>
                <a:ea typeface="Roboto"/>
              </a:rPr>
              <a:t>Lists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457200" indent="-380520">
              <a:lnSpc>
                <a:spcPct val="200000"/>
              </a:lnSpc>
              <a:buClr>
                <a:srgbClr val="000000"/>
              </a:buClr>
              <a:buFont typeface="Roboto"/>
              <a:buChar char="●"/>
            </a:pPr>
            <a:r>
              <a:rPr b="0" lang="en-US" sz="2400" spc="-1" strike="noStrike">
                <a:solidFill>
                  <a:srgbClr val="000000"/>
                </a:solidFill>
                <a:latin typeface="Roboto"/>
                <a:ea typeface="Roboto"/>
              </a:rPr>
              <a:t>Forms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457200" indent="-380520">
              <a:lnSpc>
                <a:spcPct val="200000"/>
              </a:lnSpc>
              <a:buClr>
                <a:srgbClr val="000000"/>
              </a:buClr>
              <a:buFont typeface="Roboto"/>
              <a:buChar char="●"/>
            </a:pPr>
            <a:r>
              <a:rPr b="0" lang="en-US" sz="2400" spc="-1" strike="noStrike">
                <a:solidFill>
                  <a:srgbClr val="000000"/>
                </a:solidFill>
                <a:latin typeface="Roboto"/>
                <a:ea typeface="Roboto"/>
              </a:rPr>
              <a:t>Div &amp; page layout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TextShape 1"/>
          <p:cNvSpPr txBox="1"/>
          <p:nvPr/>
        </p:nvSpPr>
        <p:spPr>
          <a:xfrm>
            <a:off x="460800" y="2065320"/>
            <a:ext cx="8221680" cy="10123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>
              <a:lnSpc>
                <a:spcPct val="100000"/>
              </a:lnSpc>
            </a:pPr>
            <a:r>
              <a:rPr b="0" lang="en-US" sz="4200" spc="-1" strike="noStrike">
                <a:solidFill>
                  <a:srgbClr val="ffffff"/>
                </a:solidFill>
                <a:latin typeface="Roboto"/>
                <a:ea typeface="Roboto"/>
              </a:rPr>
              <a:t>Tables</a:t>
            </a:r>
            <a:endParaRPr b="0" lang="en-US" sz="4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TextShape 1"/>
          <p:cNvSpPr txBox="1"/>
          <p:nvPr/>
        </p:nvSpPr>
        <p:spPr>
          <a:xfrm>
            <a:off x="70920" y="72360"/>
            <a:ext cx="8221680" cy="7675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ffffff"/>
                </a:solidFill>
                <a:latin typeface="Roboto"/>
                <a:ea typeface="Roboto"/>
              </a:rPr>
              <a:t>Tables?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35" name="Google Shape;259;p46" descr=""/>
          <p:cNvPicPr/>
          <p:nvPr/>
        </p:nvPicPr>
        <p:blipFill>
          <a:blip r:embed="rId1"/>
          <a:stretch/>
        </p:blipFill>
        <p:spPr>
          <a:xfrm>
            <a:off x="303120" y="909000"/>
            <a:ext cx="2638080" cy="1580760"/>
          </a:xfrm>
          <a:prstGeom prst="rect">
            <a:avLst/>
          </a:prstGeom>
          <a:ln>
            <a:noFill/>
          </a:ln>
        </p:spPr>
      </p:pic>
      <p:pic>
        <p:nvPicPr>
          <p:cNvPr id="336" name="Google Shape;260;p46" descr=""/>
          <p:cNvPicPr/>
          <p:nvPr/>
        </p:nvPicPr>
        <p:blipFill>
          <a:blip r:embed="rId2"/>
          <a:stretch/>
        </p:blipFill>
        <p:spPr>
          <a:xfrm>
            <a:off x="6816600" y="1611360"/>
            <a:ext cx="1437840" cy="1437840"/>
          </a:xfrm>
          <a:prstGeom prst="rect">
            <a:avLst/>
          </a:prstGeom>
          <a:ln>
            <a:noFill/>
          </a:ln>
        </p:spPr>
      </p:pic>
      <p:pic>
        <p:nvPicPr>
          <p:cNvPr id="337" name="Google Shape;261;p46" descr=""/>
          <p:cNvPicPr/>
          <p:nvPr/>
        </p:nvPicPr>
        <p:blipFill>
          <a:blip r:embed="rId3"/>
          <a:stretch/>
        </p:blipFill>
        <p:spPr>
          <a:xfrm>
            <a:off x="1845360" y="2990880"/>
            <a:ext cx="2466720" cy="1704600"/>
          </a:xfrm>
          <a:prstGeom prst="rect">
            <a:avLst/>
          </a:prstGeom>
          <a:ln>
            <a:noFill/>
          </a:ln>
        </p:spPr>
      </p:pic>
      <p:pic>
        <p:nvPicPr>
          <p:cNvPr id="338" name="Google Shape;262;p46" descr=""/>
          <p:cNvPicPr/>
          <p:nvPr/>
        </p:nvPicPr>
        <p:blipFill>
          <a:blip r:embed="rId4"/>
          <a:stretch/>
        </p:blipFill>
        <p:spPr>
          <a:xfrm>
            <a:off x="3373920" y="1143000"/>
            <a:ext cx="2857320" cy="1599840"/>
          </a:xfrm>
          <a:prstGeom prst="rect">
            <a:avLst/>
          </a:prstGeom>
          <a:ln>
            <a:noFill/>
          </a:ln>
        </p:spPr>
      </p:pic>
    </p:spTree>
  </p:cSld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TextShape 1"/>
          <p:cNvSpPr txBox="1"/>
          <p:nvPr/>
        </p:nvSpPr>
        <p:spPr>
          <a:xfrm>
            <a:off x="70920" y="72360"/>
            <a:ext cx="8221680" cy="7675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ffffff"/>
                </a:solidFill>
                <a:latin typeface="Roboto"/>
                <a:ea typeface="Roboto"/>
              </a:rPr>
              <a:t>HTML Table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40" name="Google Shape;268;p47" descr=""/>
          <p:cNvPicPr/>
          <p:nvPr/>
        </p:nvPicPr>
        <p:blipFill>
          <a:blip r:embed="rId1"/>
          <a:stretch/>
        </p:blipFill>
        <p:spPr>
          <a:xfrm>
            <a:off x="2246400" y="1151640"/>
            <a:ext cx="4485960" cy="3390480"/>
          </a:xfrm>
          <a:prstGeom prst="rect">
            <a:avLst/>
          </a:prstGeom>
          <a:ln>
            <a:noFill/>
          </a:ln>
        </p:spPr>
      </p:pic>
    </p:spTree>
  </p:cSld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TextShape 1"/>
          <p:cNvSpPr txBox="1"/>
          <p:nvPr/>
        </p:nvSpPr>
        <p:spPr>
          <a:xfrm>
            <a:off x="50760" y="90360"/>
            <a:ext cx="8221680" cy="7675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ffffff"/>
                </a:solidFill>
                <a:latin typeface="Roboto"/>
                <a:ea typeface="Roboto"/>
              </a:rPr>
              <a:t>Tables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42" name="Google Shape;274;p48" descr=""/>
          <p:cNvPicPr/>
          <p:nvPr/>
        </p:nvPicPr>
        <p:blipFill>
          <a:blip r:embed="rId1"/>
          <a:srcRect l="0" t="9407" r="58004" b="8637"/>
          <a:stretch/>
        </p:blipFill>
        <p:spPr>
          <a:xfrm>
            <a:off x="232920" y="858240"/>
            <a:ext cx="3839400" cy="4214880"/>
          </a:xfrm>
          <a:prstGeom prst="rect">
            <a:avLst/>
          </a:prstGeom>
          <a:ln>
            <a:noFill/>
          </a:ln>
        </p:spPr>
      </p:pic>
      <p:sp>
        <p:nvSpPr>
          <p:cNvPr id="343" name="CustomShape 2"/>
          <p:cNvSpPr/>
          <p:nvPr/>
        </p:nvSpPr>
        <p:spPr>
          <a:xfrm>
            <a:off x="942840" y="1995480"/>
            <a:ext cx="1704240" cy="200160"/>
          </a:xfrm>
          <a:prstGeom prst="rect">
            <a:avLst/>
          </a:prstGeom>
          <a:noFill/>
          <a:ln w="1908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4" name="CustomShape 3"/>
          <p:cNvSpPr/>
          <p:nvPr/>
        </p:nvSpPr>
        <p:spPr>
          <a:xfrm>
            <a:off x="4266000" y="1072800"/>
            <a:ext cx="4608720" cy="1697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0000"/>
                </a:solidFill>
                <a:latin typeface="Arial"/>
                <a:ea typeface="Arial"/>
              </a:rPr>
              <a:t>The </a:t>
            </a:r>
            <a:r>
              <a:rPr b="0" lang="en-US" sz="1800" spc="-1" strike="noStrike">
                <a:solidFill>
                  <a:srgbClr val="0b5394"/>
                </a:solidFill>
                <a:latin typeface="Roboto Mono"/>
                <a:ea typeface="Roboto Mono"/>
              </a:rPr>
              <a:t>&lt;table&gt;</a:t>
            </a:r>
            <a:r>
              <a:rPr b="0" lang="en-US" sz="1800" spc="-1" strike="noStrike">
                <a:solidFill>
                  <a:srgbClr val="0b5394"/>
                </a:solidFill>
                <a:latin typeface="Arial"/>
                <a:ea typeface="Arial"/>
              </a:rPr>
              <a:t> </a:t>
            </a:r>
            <a:r>
              <a:rPr b="0" lang="en-US" sz="1800" spc="-1" strike="noStrike">
                <a:solidFill>
                  <a:srgbClr val="ff0000"/>
                </a:solidFill>
                <a:latin typeface="Arial"/>
                <a:ea typeface="Arial"/>
              </a:rPr>
              <a:t>tag defines the boundaries of the table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b5394"/>
                </a:solidFill>
                <a:latin typeface="Roboto Mono"/>
                <a:ea typeface="Roboto Mono"/>
              </a:rPr>
              <a:t>border</a:t>
            </a:r>
            <a:r>
              <a:rPr b="0" lang="en-US" sz="1800" spc="-1" strike="noStrike">
                <a:solidFill>
                  <a:srgbClr val="ff0000"/>
                </a:solidFill>
                <a:latin typeface="Arial"/>
                <a:ea typeface="Arial"/>
              </a:rPr>
              <a:t> is an attribute that defines the width of the border in px (pixels)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45" name="CustomShape 4"/>
          <p:cNvSpPr/>
          <p:nvPr/>
        </p:nvSpPr>
        <p:spPr>
          <a:xfrm>
            <a:off x="922680" y="4442040"/>
            <a:ext cx="821880" cy="240120"/>
          </a:xfrm>
          <a:prstGeom prst="rect">
            <a:avLst/>
          </a:prstGeom>
          <a:noFill/>
          <a:ln w="1908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346" name="Google Shape;278;p48" descr=""/>
          <p:cNvPicPr/>
          <p:nvPr/>
        </p:nvPicPr>
        <p:blipFill>
          <a:blip r:embed="rId2"/>
          <a:srcRect l="1175" t="7790" r="60287" b="69683"/>
          <a:stretch/>
        </p:blipFill>
        <p:spPr>
          <a:xfrm>
            <a:off x="4383720" y="2723040"/>
            <a:ext cx="3522600" cy="1223280"/>
          </a:xfrm>
          <a:prstGeom prst="rect">
            <a:avLst/>
          </a:prstGeom>
          <a:ln>
            <a:noFill/>
          </a:ln>
        </p:spPr>
      </p:pic>
      <p:sp>
        <p:nvSpPr>
          <p:cNvPr id="347" name="CustomShape 5"/>
          <p:cNvSpPr/>
          <p:nvPr/>
        </p:nvSpPr>
        <p:spPr>
          <a:xfrm>
            <a:off x="4383720" y="2746440"/>
            <a:ext cx="3522600" cy="1176120"/>
          </a:xfrm>
          <a:prstGeom prst="rect">
            <a:avLst/>
          </a:prstGeom>
          <a:noFill/>
          <a:ln w="1908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009644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LibreOffice/6.0.3.2$Linux_X86_64 LibreOffice_project/00m0$Build-2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en-US</dc:language>
  <cp:lastModifiedBy/>
  <cp:revision>0</cp:revision>
  <dc:subject/>
  <dc:title/>
</cp:coreProperties>
</file>